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1" r:id="rId15"/>
    <p:sldId id="270" r:id="rId16"/>
    <p:sldId id="271" r:id="rId17"/>
    <p:sldId id="276" r:id="rId18"/>
    <p:sldId id="279" r:id="rId19"/>
    <p:sldId id="277" r:id="rId20"/>
    <p:sldId id="278" r:id="rId21"/>
    <p:sldId id="280" r:id="rId22"/>
    <p:sldId id="272" r:id="rId23"/>
    <p:sldId id="273" r:id="rId24"/>
    <p:sldId id="274" r:id="rId25"/>
    <p:sldId id="275" r:id="rId26"/>
  </p:sldIdLst>
  <p:sldSz cx="9144000" cy="5143500" type="screen16x9"/>
  <p:notesSz cx="9144000" cy="51435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0"/>
  </p:normalViewPr>
  <p:slideViewPr>
    <p:cSldViewPr>
      <p:cViewPr varScale="1">
        <p:scale>
          <a:sx n="82" d="100"/>
          <a:sy n="82" d="100"/>
        </p:scale>
        <p:origin x="770" y="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CEB10D6-04CD-449D-A8DB-54E67EAEC66E}" type="datetimeFigureOut">
              <a:rPr lang="en-US"/>
              <a:t>6/20/2022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38D5BFB-CE13-41AE-B5C5-36E2ED620D9F}" type="slidenum">
              <a:rPr lang="en-US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>
      <a:defRPr sz="9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>
      <a:defRPr sz="9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>
      <a:defRPr sz="9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>
      <a:defRPr sz="9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>
      <a:defRPr sz="9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>
      <a:defRPr sz="9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>
      <a:defRPr sz="9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>
      <a:defRPr sz="9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>
      <a:defRPr sz="9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Main slide:</a:t>
            </a:r>
            <a:endParaRPr/>
          </a:p>
          <a:p>
            <a:pPr>
              <a:defRPr/>
            </a:pPr>
            <a:r>
              <a:rPr lang="en-GB"/>
              <a:t>- There are 2 layered images. To select bottom image and replace it, click on image, select </a:t>
            </a:r>
            <a:r>
              <a:rPr lang="en-US"/>
              <a:t>“P</a:t>
            </a:r>
            <a:r>
              <a:rPr lang="en-GB"/>
              <a:t>icture Format” in ribbon, then “Select(ion) Pane” in “Arrange” tab. Select picture in the column on the right (Picture 4), move or right click, then “Change Picture”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38D5BFB-CE13-41AE-B5C5-36E2ED620D9F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Basic content slide + presentation boxes variant 1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38D5BFB-CE13-41AE-B5C5-36E2ED620D9F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Basic content slide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38D5BFB-CE13-41AE-B5C5-36E2ED620D9F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Basic content slide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38D5BFB-CE13-41AE-B5C5-36E2ED620D9F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Basic content slide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38D5BFB-CE13-41AE-B5C5-36E2ED620D9F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Basic content slide + presentation boxes variant 1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38D5BFB-CE13-41AE-B5C5-36E2ED620D9F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Work Package “tree” list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38D5BFB-CE13-41AE-B5C5-36E2ED620D9F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Basic content slide + presentation boxes variant 1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38D5BFB-CE13-41AE-B5C5-36E2ED620D9F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Basic content slide + presentation boxes variant 1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38D5BFB-CE13-41AE-B5C5-36E2ED620D9F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Basic content slide + presentation boxes variant 1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38D5BFB-CE13-41AE-B5C5-36E2ED620D9F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Basic content slide + presentation boxes variant 1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38D5BFB-CE13-41AE-B5C5-36E2ED620D9F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Basic content slide + presentation boxes variant 1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38D5BFB-CE13-41AE-B5C5-36E2ED620D9F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8C9026-1834-479A-8FE8-25937D414115}" type="datetimeFigureOut">
              <a:rPr lang="en-US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A82F7-0DED-4F2A-AA65-B8E4B32E19D0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8C9026-1834-479A-8FE8-25937D414115}" type="datetimeFigureOut">
              <a:rPr lang="en-US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A82F7-0DED-4F2A-AA65-B8E4B32E19D0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273844"/>
            <a:ext cx="1971675" cy="4358879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273844"/>
            <a:ext cx="5800725" cy="4358879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8C9026-1834-479A-8FE8-25937D414115}" type="datetimeFigureOut">
              <a:rPr lang="en-US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A82F7-0DED-4F2A-AA65-B8E4B32E19D0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3" descr="Shape, background pattern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8C9026-1834-479A-8FE8-25937D414115}" type="datetimeFigureOut">
              <a:rPr lang="en-US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A82F7-0DED-4F2A-AA65-B8E4B32E19D0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3" descr="Background pattern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945481" y="0"/>
            <a:ext cx="833913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16757" y="2168129"/>
            <a:ext cx="7886700" cy="1489471"/>
          </a:xfr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0095F7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Gleichschenkliges Dreieck 8"/>
          <p:cNvSpPr/>
          <p:nvPr userDrawn="1"/>
        </p:nvSpPr>
        <p:spPr bwMode="auto">
          <a:xfrm rot="10800000">
            <a:off x="7591434" y="-916187"/>
            <a:ext cx="3214688" cy="3236119"/>
          </a:xfrm>
          <a:prstGeom prst="triangle">
            <a:avLst>
              <a:gd name="adj" fmla="val 50000"/>
            </a:avLst>
          </a:prstGeom>
          <a:solidFill>
            <a:srgbClr val="00D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369218"/>
            <a:ext cx="3886200" cy="326350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369218"/>
            <a:ext cx="3886200" cy="326350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8C9026-1834-479A-8FE8-25937D414115}" type="datetimeFigureOut">
              <a:rPr lang="en-US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A82F7-0DED-4F2A-AA65-B8E4B32E19D0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273844"/>
            <a:ext cx="7886700" cy="99417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1878806"/>
            <a:ext cx="3868340" cy="2763441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1878806"/>
            <a:ext cx="3887391" cy="2763441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8C9026-1834-479A-8FE8-25937D414115}" type="datetimeFigureOut">
              <a:rPr lang="en-US"/>
              <a:t>6/20/2022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A82F7-0DED-4F2A-AA65-B8E4B32E19D0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8C9026-1834-479A-8FE8-25937D414115}" type="datetimeFigureOut">
              <a:rPr lang="en-US"/>
              <a:t>6/20/2022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A82F7-0DED-4F2A-AA65-B8E4B32E19D0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8C9026-1834-479A-8FE8-25937D414115}" type="datetimeFigureOut">
              <a:rPr lang="en-US"/>
              <a:t>6/20/2022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A82F7-0DED-4F2A-AA65-B8E4B32E19D0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8C9026-1834-479A-8FE8-25937D414115}" type="datetimeFigureOut">
              <a:rPr lang="en-US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A82F7-0DED-4F2A-AA65-B8E4B32E19D0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8C9026-1834-479A-8FE8-25937D414115}" type="datetimeFigureOut">
              <a:rPr lang="en-US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A82F7-0DED-4F2A-AA65-B8E4B32E19D0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8C9026-1834-479A-8FE8-25937D414115}" type="datetimeFigureOut">
              <a:rPr lang="en-US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0A82F7-0DED-4F2A-AA65-B8E4B32E19D0}" type="slidenum">
              <a:rPr lang="en-US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imoox.at/mooc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phaidra.univie.ac.a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ibk.ac.at/oer/" TargetMode="External"/><Relationship Id="rId5" Type="http://schemas.openxmlformats.org/officeDocument/2006/relationships/hyperlink" Target="https://www.openeducation.at/suchen/" TargetMode="External"/><Relationship Id="rId4" Type="http://schemas.openxmlformats.org/officeDocument/2006/relationships/hyperlink" Target="https://www.openeducation.a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ni-due.de/ub/en/eoer.php" TargetMode="External"/><Relationship Id="rId5" Type="http://schemas.openxmlformats.org/officeDocument/2006/relationships/hyperlink" Target="https://duepublico2.uni-due.de/content/index.xml;jsessionid=0C55A44A8431452BE66E56217F365421?lang=en" TargetMode="External"/><Relationship Id="rId4" Type="http://schemas.openxmlformats.org/officeDocument/2006/relationships/hyperlink" Target="https://www.orca.nrw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tes.google.com/vu.nl/biebooo/homepage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urf.nl/files/2021-07/infographic-open-leermaterialen-organiseren_def.pdf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usources.nl/en/materials/1a7c89bf-2bd4-4b6e-8968-e0f021df20de" TargetMode="External"/><Relationship Id="rId4" Type="http://schemas.openxmlformats.org/officeDocument/2006/relationships/hyperlink" Target="https://www.versnellingsplan.nl/Kennisbank/open-tekst-boe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versnellingsplan.nl/Kennisbank/tool-kies-wijzer-digitaal-leermateriaal/" TargetMode="Externa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snellingsplan.nl/wp-content/uploads/OpenTekstboeken/OpenTekstboeken.html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rlot.org/merlot/index.htm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hyperlink" Target="https://oerworldmap.org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.moes@vu.nl" TargetMode="External"/><Relationship Id="rId5" Type="http://schemas.openxmlformats.org/officeDocument/2006/relationships/hyperlink" Target="mailto:Ortrun.groeblinger@uibk.ac.at" TargetMode="External"/><Relationship Id="rId4" Type="http://schemas.openxmlformats.org/officeDocument/2006/relationships/hyperlink" Target="mailto:anke.petschenka@uni-due.d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de/illustrations/roboter-oer-3263267/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?lang=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women in a room&#10;&#10;Description automatically generated with medium confidence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7715721" cy="5143500"/>
          </a:xfrm>
          <a:prstGeom prst="rect">
            <a:avLst/>
          </a:prstGeom>
        </p:spPr>
      </p:pic>
      <p:pic>
        <p:nvPicPr>
          <p:cNvPr id="7" name="Picture 6" descr="Shape&#10;&#10;Description automatically generated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5477069" y="1650248"/>
            <a:ext cx="31350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  <a:defRPr/>
            </a:pPr>
            <a:r>
              <a:rPr lang="en-US" sz="3000" b="1">
                <a:latin typeface="Arial"/>
                <a:cs typeface="Arial"/>
              </a:rPr>
              <a:t>Open Educational Resources nuggets to go</a:t>
            </a:r>
            <a:endParaRPr/>
          </a:p>
        </p:txBody>
      </p:sp>
      <p:sp>
        <p:nvSpPr>
          <p:cNvPr id="9" name="TextBox 8"/>
          <p:cNvSpPr txBox="1"/>
          <p:nvPr/>
        </p:nvSpPr>
        <p:spPr bwMode="auto">
          <a:xfrm>
            <a:off x="5477069" y="3281464"/>
            <a:ext cx="3135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2100">
                <a:latin typeface="Arial"/>
                <a:cs typeface="Arial"/>
              </a:rPr>
              <a:t>Aurora staff teaching program</a:t>
            </a:r>
            <a:endParaRPr/>
          </a:p>
        </p:txBody>
      </p:sp>
      <p:pic>
        <p:nvPicPr>
          <p:cNvPr id="10" name="Picture 9" descr="Logo, company name&#10;&#10;Description automatically generated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092870" y="405639"/>
            <a:ext cx="1733890" cy="5493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 bwMode="auto">
          <a:xfrm>
            <a:off x="1435316" y="1228423"/>
            <a:ext cx="6026276" cy="830998"/>
            <a:chOff x="2455297" y="675860"/>
            <a:chExt cx="9436155" cy="1301207"/>
          </a:xfrm>
        </p:grpSpPr>
        <p:pic>
          <p:nvPicPr>
            <p:cNvPr id="9" name="Bild 1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2455297" y="675860"/>
              <a:ext cx="3183283" cy="1113754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 bwMode="auto">
            <a:xfrm>
              <a:off x="6189214" y="675862"/>
              <a:ext cx="5702238" cy="13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AT" b="1">
                  <a:solidFill>
                    <a:srgbClr val="FF9600"/>
                  </a:solidFill>
                  <a:latin typeface="Arial"/>
                  <a:cs typeface="Arial"/>
                </a:rPr>
                <a:t>Attribution (BY)</a:t>
              </a:r>
              <a:endParaRPr/>
            </a:p>
            <a:p>
              <a:pPr>
                <a:defRPr/>
              </a:pPr>
              <a:r>
                <a:rPr lang="en-US" sz="1500">
                  <a:latin typeface="DIN Alternate"/>
                </a:rPr>
                <a:t>The author, the source and any changes made must always be indicated.</a:t>
              </a:r>
              <a:endParaRPr lang="de-AT" sz="1500">
                <a:latin typeface="DIN Alternate"/>
              </a:endParaRPr>
            </a:p>
          </p:txBody>
        </p:sp>
      </p:grpSp>
      <p:grpSp>
        <p:nvGrpSpPr>
          <p:cNvPr id="11" name="Gruppieren 10"/>
          <p:cNvGrpSpPr/>
          <p:nvPr/>
        </p:nvGrpSpPr>
        <p:grpSpPr bwMode="auto">
          <a:xfrm>
            <a:off x="1432995" y="2156006"/>
            <a:ext cx="6132236" cy="830997"/>
            <a:chOff x="2452202" y="2139674"/>
            <a:chExt cx="9602072" cy="1301205"/>
          </a:xfrm>
        </p:grpSpPr>
        <p:pic>
          <p:nvPicPr>
            <p:cNvPr id="12" name="Bild 2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2452202" y="2139674"/>
              <a:ext cx="3183283" cy="1113754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 bwMode="auto">
            <a:xfrm>
              <a:off x="6189215" y="2139674"/>
              <a:ext cx="5865059" cy="13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AT" b="1">
                  <a:solidFill>
                    <a:srgbClr val="FF9600"/>
                  </a:solidFill>
                  <a:latin typeface="Arial"/>
                  <a:cs typeface="Arial"/>
                </a:rPr>
                <a:t>Share Alike (SA)</a:t>
              </a:r>
              <a:endParaRPr/>
            </a:p>
            <a:p>
              <a:pPr>
                <a:defRPr/>
              </a:pPr>
              <a:r>
                <a:rPr lang="en-US" sz="1500">
                  <a:latin typeface="Arial"/>
                  <a:cs typeface="Arial"/>
                </a:rPr>
                <a:t>Attribution of the author and dissemination under the same conditions.</a:t>
              </a:r>
              <a:endParaRPr lang="de-AT" sz="1500">
                <a:latin typeface="Arial"/>
                <a:cs typeface="Arial"/>
              </a:endParaRPr>
            </a:p>
          </p:txBody>
        </p:sp>
      </p:grpSp>
      <p:grpSp>
        <p:nvGrpSpPr>
          <p:cNvPr id="14" name="Gruppieren 13"/>
          <p:cNvGrpSpPr/>
          <p:nvPr/>
        </p:nvGrpSpPr>
        <p:grpSpPr bwMode="auto">
          <a:xfrm>
            <a:off x="1435317" y="3969341"/>
            <a:ext cx="5872738" cy="830997"/>
            <a:chOff x="2452202" y="3603488"/>
            <a:chExt cx="9195741" cy="1301205"/>
          </a:xfrm>
        </p:grpSpPr>
        <p:pic>
          <p:nvPicPr>
            <p:cNvPr id="15" name="Bild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2452202" y="3603488"/>
              <a:ext cx="3183283" cy="1113754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 bwMode="auto">
            <a:xfrm>
              <a:off x="6189214" y="3603488"/>
              <a:ext cx="5458729" cy="13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AT" b="1">
                  <a:solidFill>
                    <a:srgbClr val="FF9600"/>
                  </a:solidFill>
                  <a:latin typeface="Arial"/>
                  <a:cs typeface="Arial"/>
                </a:rPr>
                <a:t>No Derivatives (ND)</a:t>
              </a:r>
              <a:endParaRPr/>
            </a:p>
            <a:p>
              <a:pPr>
                <a:defRPr/>
              </a:pPr>
              <a:r>
                <a:rPr lang="en-US" sz="1500">
                  <a:latin typeface="Arial"/>
                  <a:cs typeface="Arial"/>
                </a:rPr>
                <a:t>Attribution, no adaption or modification allowed.</a:t>
              </a:r>
              <a:endParaRPr lang="de-AT" sz="1350">
                <a:latin typeface="Arial"/>
                <a:cs typeface="Arial"/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 bwMode="auto">
          <a:xfrm>
            <a:off x="1435317" y="3064669"/>
            <a:ext cx="6026273" cy="711976"/>
            <a:chOff x="2452202" y="5067302"/>
            <a:chExt cx="9436151" cy="1114837"/>
          </a:xfrm>
        </p:grpSpPr>
        <p:pic>
          <p:nvPicPr>
            <p:cNvPr id="18" name="Bild 4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2452202" y="5067302"/>
              <a:ext cx="3186377" cy="1114837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 bwMode="auto">
            <a:xfrm>
              <a:off x="6189212" y="5067302"/>
              <a:ext cx="5699141" cy="93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AT" b="1">
                  <a:solidFill>
                    <a:srgbClr val="FF9600"/>
                  </a:solidFill>
                  <a:latin typeface="Arial"/>
                  <a:cs typeface="Arial"/>
                </a:rPr>
                <a:t>Non-Commerical (NC)</a:t>
              </a:r>
              <a:endParaRPr/>
            </a:p>
            <a:p>
              <a:pPr>
                <a:defRPr/>
              </a:pPr>
              <a:r>
                <a:rPr lang="de-AT" sz="1500">
                  <a:latin typeface="Arial"/>
                  <a:cs typeface="Arial"/>
                </a:rPr>
                <a:t>Attribution, non-commercial use only.</a:t>
              </a:r>
            </a:p>
          </p:txBody>
        </p:sp>
      </p:grpSp>
      <p:sp>
        <p:nvSpPr>
          <p:cNvPr id="22" name="TextBox 27"/>
          <p:cNvSpPr txBox="1"/>
          <p:nvPr/>
        </p:nvSpPr>
        <p:spPr bwMode="auto">
          <a:xfrm>
            <a:off x="480218" y="419129"/>
            <a:ext cx="7328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95F7"/>
                </a:solidFill>
              </a:rPr>
              <a:t>How does the licensing model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/>
        </p:nvGrpSpPr>
        <p:grpSpPr bwMode="auto">
          <a:xfrm>
            <a:off x="1434773" y="506896"/>
            <a:ext cx="6202895" cy="831403"/>
            <a:chOff x="1913030" y="675861"/>
            <a:chExt cx="9015382" cy="1108537"/>
          </a:xfrm>
        </p:grpSpPr>
        <p:pic>
          <p:nvPicPr>
            <p:cNvPr id="21" name="Bild 5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913030" y="675861"/>
              <a:ext cx="3168373" cy="1108537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 bwMode="auto">
            <a:xfrm>
              <a:off x="5647671" y="828266"/>
              <a:ext cx="5280741" cy="800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AT" b="1">
                  <a:solidFill>
                    <a:srgbClr val="0B9DDA"/>
                  </a:solidFill>
                  <a:latin typeface="Arial"/>
                  <a:cs typeface="Arial"/>
                </a:rPr>
                <a:t>CC BY NC SA</a:t>
              </a:r>
              <a:endParaRPr/>
            </a:p>
            <a:p>
              <a:pPr>
                <a:defRPr/>
              </a:pPr>
              <a:r>
                <a:rPr lang="de-AT" sz="1500">
                  <a:latin typeface="Arial"/>
                  <a:cs typeface="Arial"/>
                </a:rPr>
                <a:t>Attribution, NonCommercial, ShareAlike.</a:t>
              </a:r>
            </a:p>
          </p:txBody>
        </p:sp>
      </p:grpSp>
      <p:grpSp>
        <p:nvGrpSpPr>
          <p:cNvPr id="23" name="Gruppieren 22"/>
          <p:cNvGrpSpPr/>
          <p:nvPr/>
        </p:nvGrpSpPr>
        <p:grpSpPr bwMode="auto">
          <a:xfrm>
            <a:off x="1434774" y="1488356"/>
            <a:ext cx="6202895" cy="831402"/>
            <a:chOff x="1913032" y="1984476"/>
            <a:chExt cx="9015380" cy="1108537"/>
          </a:xfrm>
        </p:grpSpPr>
        <p:pic>
          <p:nvPicPr>
            <p:cNvPr id="24" name="Bild 6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913032" y="1984476"/>
              <a:ext cx="3168373" cy="1108537"/>
            </a:xfrm>
            <a:prstGeom prst="rect">
              <a:avLst/>
            </a:prstGeom>
          </p:spPr>
        </p:pic>
        <p:sp>
          <p:nvSpPr>
            <p:cNvPr id="25" name="Textfeld 24"/>
            <p:cNvSpPr txBox="1"/>
            <p:nvPr/>
          </p:nvSpPr>
          <p:spPr bwMode="auto">
            <a:xfrm>
              <a:off x="5647672" y="2089253"/>
              <a:ext cx="5280740" cy="800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AT" b="1">
                  <a:solidFill>
                    <a:srgbClr val="0B9DDA"/>
                  </a:solidFill>
                  <a:latin typeface="Arial"/>
                  <a:cs typeface="Arial"/>
                </a:rPr>
                <a:t>CC BY NC ND</a:t>
              </a:r>
              <a:endParaRPr/>
            </a:p>
            <a:p>
              <a:pPr>
                <a:defRPr/>
              </a:pPr>
              <a:r>
                <a:rPr lang="de-AT" sz="1500">
                  <a:latin typeface="Arial"/>
                  <a:cs typeface="Arial"/>
                </a:rPr>
                <a:t>Attribution, NonCommercial, NoDerivs.</a:t>
              </a:r>
            </a:p>
          </p:txBody>
        </p:sp>
      </p:grpSp>
      <p:grpSp>
        <p:nvGrpSpPr>
          <p:cNvPr id="26" name="Gruppieren 25"/>
          <p:cNvGrpSpPr/>
          <p:nvPr/>
        </p:nvGrpSpPr>
        <p:grpSpPr bwMode="auto">
          <a:xfrm>
            <a:off x="1434772" y="2958643"/>
            <a:ext cx="6351915" cy="837299"/>
            <a:chOff x="1913029" y="3806672"/>
            <a:chExt cx="9231968" cy="1116399"/>
          </a:xfrm>
        </p:grpSpPr>
        <p:pic>
          <p:nvPicPr>
            <p:cNvPr id="27" name="Bild 7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1913029" y="3806672"/>
              <a:ext cx="3168373" cy="1116399"/>
            </a:xfrm>
            <a:prstGeom prst="rect">
              <a:avLst/>
            </a:prstGeom>
          </p:spPr>
        </p:pic>
        <p:sp>
          <p:nvSpPr>
            <p:cNvPr id="28" name="Textfeld 27"/>
            <p:cNvSpPr txBox="1"/>
            <p:nvPr/>
          </p:nvSpPr>
          <p:spPr bwMode="auto">
            <a:xfrm>
              <a:off x="5647672" y="3987649"/>
              <a:ext cx="549732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AT" b="1">
                  <a:solidFill>
                    <a:srgbClr val="289921"/>
                  </a:solidFill>
                  <a:latin typeface="Arial"/>
                  <a:cs typeface="Arial"/>
                </a:rPr>
                <a:t>CC 0</a:t>
              </a:r>
              <a:endParaRPr/>
            </a:p>
            <a:p>
              <a:pPr>
                <a:defRPr/>
              </a:pPr>
              <a:r>
                <a:rPr lang="de-AT" sz="1500">
                  <a:latin typeface="Arial"/>
                  <a:cs typeface="Arial"/>
                </a:rPr>
                <a:t>Material can be used without restrictions. </a:t>
              </a:r>
            </a:p>
          </p:txBody>
        </p:sp>
      </p:grpSp>
      <p:grpSp>
        <p:nvGrpSpPr>
          <p:cNvPr id="29" name="Gruppieren 28"/>
          <p:cNvGrpSpPr/>
          <p:nvPr/>
        </p:nvGrpSpPr>
        <p:grpSpPr bwMode="auto">
          <a:xfrm>
            <a:off x="1434772" y="3903137"/>
            <a:ext cx="6202897" cy="807143"/>
            <a:chOff x="1913029" y="5123149"/>
            <a:chExt cx="9015383" cy="1076190"/>
          </a:xfrm>
        </p:grpSpPr>
        <p:sp>
          <p:nvSpPr>
            <p:cNvPr id="30" name="Textfeld 29"/>
            <p:cNvSpPr txBox="1"/>
            <p:nvPr/>
          </p:nvSpPr>
          <p:spPr bwMode="auto">
            <a:xfrm>
              <a:off x="5647673" y="5266025"/>
              <a:ext cx="5280739" cy="800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AT" b="1">
                  <a:solidFill>
                    <a:srgbClr val="289921"/>
                  </a:solidFill>
                  <a:latin typeface="Arial"/>
                  <a:cs typeface="Arial"/>
                </a:rPr>
                <a:t>CC Public Domain</a:t>
              </a:r>
              <a:endParaRPr/>
            </a:p>
            <a:p>
              <a:pPr>
                <a:defRPr/>
              </a:pPr>
              <a:r>
                <a:rPr lang="de-AT" sz="1500">
                  <a:latin typeface="Arial"/>
                  <a:cs typeface="Arial"/>
                </a:rPr>
                <a:t>Material without copywrite (worldwide).</a:t>
              </a:r>
            </a:p>
          </p:txBody>
        </p:sp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1913029" y="5123149"/>
              <a:ext cx="3168373" cy="1076190"/>
            </a:xfrm>
            <a:prstGeom prst="rect">
              <a:avLst/>
            </a:prstGeom>
          </p:spPr>
        </p:pic>
      </p:grpSp>
      <p:cxnSp>
        <p:nvCxnSpPr>
          <p:cNvPr id="6" name="Gerader Verbinder 5"/>
          <p:cNvCxnSpPr>
            <a:cxnSpLocks/>
          </p:cNvCxnSpPr>
          <p:nvPr/>
        </p:nvCxnSpPr>
        <p:spPr bwMode="auto">
          <a:xfrm flipV="1">
            <a:off x="507206" y="2614611"/>
            <a:ext cx="8079582" cy="35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rcRect l="18188"/>
          <a:stretch/>
        </p:blipFill>
        <p:spPr bwMode="auto">
          <a:xfrm>
            <a:off x="6398094" y="0"/>
            <a:ext cx="2738762" cy="515274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4736306" cy="99417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de-AT" sz="2400" b="1">
                <a:solidFill>
                  <a:srgbClr val="0095F7"/>
                </a:solidFill>
                <a:latin typeface="Arial"/>
                <a:ea typeface="DIN Alternate"/>
                <a:cs typeface="Arial"/>
              </a:rPr>
              <a:t>Openess of Creative-Commons Licences</a:t>
            </a:r>
            <a:endParaRPr lang="de-DE" sz="1400" b="1">
              <a:solidFill>
                <a:srgbClr val="0095F7"/>
              </a:solidFill>
              <a:latin typeface="Arial"/>
              <a:ea typeface="DIN Alternate"/>
              <a:cs typeface="Arial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 bwMode="auto">
          <a:xfrm>
            <a:off x="628650" y="1369218"/>
            <a:ext cx="5564981" cy="3263504"/>
          </a:xfrm>
        </p:spPr>
        <p:txBody>
          <a:bodyPr>
            <a:normAutofit/>
          </a:bodyPr>
          <a:lstStyle/>
          <a:p>
            <a:pPr marL="401241" indent="-332185">
              <a:spcAft>
                <a:spcPts val="750"/>
              </a:spcAft>
              <a:buFont typeface="ZapfDingbatsITC"/>
              <a:buChar char="❐"/>
              <a:defRPr/>
            </a:pPr>
            <a:r>
              <a:rPr lang="en-US" sz="1600">
                <a:latin typeface="Arial"/>
                <a:ea typeface="DIN Alternate"/>
                <a:cs typeface="Arial"/>
              </a:rPr>
              <a:t>What is not forbidden is allowed</a:t>
            </a:r>
            <a:endParaRPr/>
          </a:p>
          <a:p>
            <a:pPr marL="401241" indent="-332185">
              <a:spcAft>
                <a:spcPts val="750"/>
              </a:spcAft>
              <a:buFont typeface="ZapfDingbatsITC"/>
              <a:buChar char="❐"/>
              <a:defRPr/>
            </a:pPr>
            <a:r>
              <a:rPr lang="de-DE" sz="1600">
                <a:latin typeface="Arial"/>
                <a:ea typeface="DIN Alternate"/>
                <a:cs typeface="Arial"/>
              </a:rPr>
              <a:t>No geographical limitation</a:t>
            </a:r>
          </a:p>
          <a:p>
            <a:pPr marL="401241" indent="-332185">
              <a:spcAft>
                <a:spcPts val="750"/>
              </a:spcAft>
              <a:buFont typeface="ZapfDingbatsITC"/>
              <a:buChar char="❐"/>
              <a:defRPr/>
            </a:pPr>
            <a:r>
              <a:rPr lang="en-US" sz="1600">
                <a:latin typeface="Arial"/>
                <a:ea typeface="DIN Alternate"/>
                <a:cs typeface="Arial"/>
              </a:rPr>
              <a:t>The time limit is based on the applicable copyright law</a:t>
            </a:r>
            <a:endParaRPr/>
          </a:p>
          <a:p>
            <a:pPr marL="401241" indent="-332185">
              <a:spcAft>
                <a:spcPts val="750"/>
              </a:spcAft>
              <a:buFont typeface="ZapfDingbatsITC"/>
              <a:buChar char="❐"/>
              <a:defRPr/>
            </a:pPr>
            <a:r>
              <a:rPr lang="en-US" sz="1600">
                <a:latin typeface="Arial"/>
                <a:ea typeface="DIN Alternate"/>
                <a:cs typeface="Arial"/>
              </a:rPr>
              <a:t>No change from “more open” licenses to more restrictive ones</a:t>
            </a:r>
            <a:endParaRPr/>
          </a:p>
          <a:p>
            <a:pPr marL="401241" indent="-332185">
              <a:spcAft>
                <a:spcPts val="750"/>
              </a:spcAft>
              <a:buFont typeface="ZapfDingbatsITC"/>
              <a:buChar char="❐"/>
              <a:defRPr/>
            </a:pPr>
            <a:r>
              <a:rPr lang="de-DE" sz="1600">
                <a:latin typeface="Arial"/>
                <a:ea typeface="DIN Alternate"/>
                <a:cs typeface="Arial"/>
              </a:rPr>
              <a:t>Unintentional legal violations can occur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Rechteck 8"/>
          <p:cNvSpPr/>
          <p:nvPr/>
        </p:nvSpPr>
        <p:spPr bwMode="auto">
          <a:xfrm>
            <a:off x="7485785" y="4563111"/>
            <a:ext cx="16534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de-DE" sz="600" u="sng">
                <a:latin typeface="DIN Alternate"/>
                <a:ea typeface="DIN Alternate"/>
                <a:cs typeface="DIN Alternate"/>
                <a:hlinkClick r:id="rId3" tooltip="https://creativecommons.org/licenses/by/4.0/"/>
              </a:rPr>
              <a:t>CC BY 4.0</a:t>
            </a:r>
            <a:r>
              <a:rPr lang="de-DE" sz="600">
                <a:latin typeface="DIN Alternate"/>
                <a:ea typeface="DIN Alternate"/>
                <a:cs typeface="DIN Alternate"/>
              </a:rPr>
              <a:t> Shaddim, Creative Commons license spectrum, URL: https://commons.wikimedia.org/wiki/File:Creative_commons_license_spectrum.svg, picture cropped</a:t>
            </a:r>
          </a:p>
        </p:txBody>
      </p:sp>
      <p:sp>
        <p:nvSpPr>
          <p:cNvPr id="10" name="Pfeil nach rechts 9"/>
          <p:cNvSpPr/>
          <p:nvPr/>
        </p:nvSpPr>
        <p:spPr bwMode="auto">
          <a:xfrm rot="20111474">
            <a:off x="5504658" y="1481694"/>
            <a:ext cx="918102" cy="54006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Search Engines – </a:t>
            </a:r>
            <a:br>
              <a:rPr lang="de-AT"/>
            </a:br>
            <a:r>
              <a:rPr lang="de-AT"/>
              <a:t>OER Portals (Hubs)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 descr="Shape, background pattern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 bwMode="auto">
          <a:xfrm>
            <a:off x="480218" y="419129"/>
            <a:ext cx="8433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95F7"/>
                </a:solidFill>
              </a:rPr>
              <a:t>OER portal – Austria</a:t>
            </a:r>
            <a:endParaRPr/>
          </a:p>
        </p:txBody>
      </p:sp>
      <p:sp>
        <p:nvSpPr>
          <p:cNvPr id="8" name="TextBox 11"/>
          <p:cNvSpPr txBox="1"/>
          <p:nvPr/>
        </p:nvSpPr>
        <p:spPr bwMode="auto">
          <a:xfrm>
            <a:off x="480218" y="1158245"/>
            <a:ext cx="798508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u="sng" dirty="0">
                <a:hlinkClick r:id="rId4" tooltip="https://www.openeducation.at/"/>
              </a:rPr>
              <a:t>https://www.openeducation.at/</a:t>
            </a:r>
            <a:br>
              <a:rPr lang="en-US" u="sng" dirty="0"/>
            </a:br>
            <a:r>
              <a:rPr lang="en-US" dirty="0"/>
              <a:t>OER Hub not open jet – (planned for 04/2022: </a:t>
            </a:r>
            <a:r>
              <a:rPr lang="en-US" dirty="0">
                <a:hlinkClick r:id="rId5"/>
              </a:rPr>
              <a:t>https://www.openeducation.at/suchen/</a:t>
            </a:r>
            <a:r>
              <a:rPr lang="en-US" dirty="0"/>
              <a:t>) </a:t>
            </a:r>
            <a:endParaRPr lang="en-US" u="sng" dirty="0"/>
          </a:p>
          <a:p>
            <a:pPr>
              <a:spcBef>
                <a:spcPts val="1200"/>
              </a:spcBef>
              <a:defRPr/>
            </a:pPr>
            <a:endParaRPr lang="en-US" u="sng" dirty="0"/>
          </a:p>
          <a:p>
            <a:pPr>
              <a:spcBef>
                <a:spcPts val="1200"/>
              </a:spcBef>
              <a:defRPr/>
            </a:pPr>
            <a:r>
              <a:rPr lang="en-US" dirty="0"/>
              <a:t>Uni Innsbruck: Coming soon: </a:t>
            </a:r>
            <a:r>
              <a:rPr lang="en-US" u="sng" dirty="0">
                <a:hlinkClick r:id="rId6"/>
              </a:rPr>
              <a:t>https://www.uibk.ac.at/oer/</a:t>
            </a:r>
            <a:endParaRPr lang="en-US" u="sng" dirty="0"/>
          </a:p>
          <a:p>
            <a:pPr>
              <a:spcBef>
                <a:spcPts val="1200"/>
              </a:spcBef>
              <a:defRPr/>
            </a:pPr>
            <a:r>
              <a:rPr lang="en-US" dirty="0"/>
              <a:t>Uni Wien: </a:t>
            </a:r>
            <a:r>
              <a:rPr lang="en-US" u="sng" dirty="0">
                <a:hlinkClick r:id="rId7"/>
              </a:rPr>
              <a:t>https://phaidra.univie.ac.at/</a:t>
            </a:r>
            <a:r>
              <a:rPr lang="en-US" u="sng" dirty="0"/>
              <a:t>  </a:t>
            </a:r>
            <a:r>
              <a:rPr lang="en-US" dirty="0"/>
              <a:t> </a:t>
            </a:r>
          </a:p>
          <a:p>
            <a:pPr>
              <a:spcBef>
                <a:spcPts val="1200"/>
              </a:spcBef>
              <a:defRPr/>
            </a:pPr>
            <a:r>
              <a:rPr lang="en-US" dirty="0"/>
              <a:t>Technical University Graz, University Graz: OER-Repo coming soon.</a:t>
            </a:r>
          </a:p>
          <a:p>
            <a:pPr>
              <a:spcBef>
                <a:spcPts val="1200"/>
              </a:spcBef>
              <a:defRPr/>
            </a:pPr>
            <a:r>
              <a:rPr lang="en-US" dirty="0"/>
              <a:t>MOOCs: </a:t>
            </a:r>
            <a:r>
              <a:rPr lang="en-US" dirty="0">
                <a:hlinkClick r:id="rId8"/>
              </a:rPr>
              <a:t>https://imoox.at/mooc/</a:t>
            </a:r>
            <a:r>
              <a:rPr lang="en-US" dirty="0"/>
              <a:t> </a:t>
            </a:r>
          </a:p>
          <a:p>
            <a:pPr>
              <a:spcBef>
                <a:spcPts val="1200"/>
              </a:spcBef>
              <a:defRPr/>
            </a:pPr>
            <a:endParaRPr lang="en-US" dirty="0"/>
          </a:p>
          <a:p>
            <a:pPr>
              <a:spcBef>
                <a:spcPts val="1200"/>
              </a:spcBef>
              <a:defRPr/>
            </a:pPr>
            <a:r>
              <a:rPr lang="en-US" dirty="0"/>
              <a:t>! Policies for OER (HEIs)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 descr="Shape, background pattern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 bwMode="auto">
          <a:xfrm>
            <a:off x="480218" y="419129"/>
            <a:ext cx="8433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95F7"/>
                </a:solidFill>
              </a:rPr>
              <a:t>OER portal – Germany</a:t>
            </a:r>
            <a:endParaRPr/>
          </a:p>
        </p:txBody>
      </p:sp>
      <p:sp>
        <p:nvSpPr>
          <p:cNvPr id="8" name="TextBox 11"/>
          <p:cNvSpPr txBox="1"/>
          <p:nvPr/>
        </p:nvSpPr>
        <p:spPr bwMode="auto">
          <a:xfrm>
            <a:off x="480217" y="1158244"/>
            <a:ext cx="84339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dirty="0"/>
              <a:t>Due to the situation in Germany – we have 16 federal states - we have several OER-repositories…</a:t>
            </a:r>
          </a:p>
          <a:p>
            <a:pPr>
              <a:spcBef>
                <a:spcPts val="1200"/>
              </a:spcBef>
              <a:defRPr/>
            </a:pPr>
            <a:r>
              <a:rPr lang="en-US" dirty="0"/>
              <a:t>Since September 2021, we have one for the federal state north </a:t>
            </a:r>
            <a:r>
              <a:rPr lang="en-US" dirty="0" err="1"/>
              <a:t>rhine</a:t>
            </a:r>
            <a:r>
              <a:rPr lang="en-US" dirty="0"/>
              <a:t> Westphalia, Open Resources Campus (</a:t>
            </a:r>
            <a:r>
              <a:rPr lang="en-US" dirty="0" err="1"/>
              <a:t>ORCA.nrw</a:t>
            </a:r>
            <a:r>
              <a:rPr lang="en-US" dirty="0"/>
              <a:t>): </a:t>
            </a:r>
            <a:r>
              <a:rPr lang="en-US" dirty="0">
                <a:hlinkClick r:id="rId4"/>
              </a:rPr>
              <a:t>https://www.orca.nrw/</a:t>
            </a:r>
            <a:r>
              <a:rPr lang="en-US" dirty="0"/>
              <a:t>. </a:t>
            </a:r>
          </a:p>
          <a:p>
            <a:pPr>
              <a:spcBef>
                <a:spcPts val="1200"/>
              </a:spcBef>
              <a:defRPr/>
            </a:pPr>
            <a:r>
              <a:rPr lang="en-US" dirty="0"/>
              <a:t>At the University Duisburg-Essen (UDE) we have a local repository which will be connected to the </a:t>
            </a:r>
            <a:r>
              <a:rPr lang="en-US" dirty="0" err="1"/>
              <a:t>landwide</a:t>
            </a:r>
            <a:r>
              <a:rPr lang="en-US" dirty="0"/>
              <a:t>-one (in progress). OER-repository: </a:t>
            </a:r>
            <a:r>
              <a:rPr lang="en-US" dirty="0">
                <a:hlinkClick r:id="rId5"/>
              </a:rPr>
              <a:t>https://duepublico2.uni-due.de/content/index.xml;jsessionid=0C55A44A8431452BE66E56217F365421?lang=en</a:t>
            </a:r>
            <a:r>
              <a:rPr lang="en-US" dirty="0"/>
              <a:t>. </a:t>
            </a:r>
          </a:p>
          <a:p>
            <a:pPr>
              <a:spcBef>
                <a:spcPts val="1200"/>
              </a:spcBef>
              <a:defRPr/>
            </a:pPr>
            <a:r>
              <a:rPr lang="en-US" dirty="0"/>
              <a:t>Further information on Open Educational Resources provided by the university library: </a:t>
            </a:r>
            <a:r>
              <a:rPr lang="en-US" dirty="0">
                <a:hlinkClick r:id="rId6"/>
              </a:rPr>
              <a:t>https://www.uni-due.de/ub/en/eoer.php</a:t>
            </a:r>
            <a:endParaRPr dirty="0"/>
          </a:p>
          <a:p>
            <a:pPr>
              <a:spcBef>
                <a:spcPts val="1200"/>
              </a:spcBef>
              <a:defRPr/>
            </a:pPr>
            <a:r>
              <a:rPr lang="en-US" dirty="0"/>
              <a:t>Further projects: OER policy &amp; staff training &amp; funding project (2022)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 descr="Shape, background pattern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267494"/>
            <a:ext cx="9144000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 bwMode="auto">
          <a:xfrm>
            <a:off x="480218" y="419129"/>
            <a:ext cx="8433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95F7"/>
                </a:solidFill>
              </a:rPr>
              <a:t>OER portal – The Netherlands</a:t>
            </a:r>
            <a:endParaRPr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27BC845-548F-5742-B825-E05617730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1003904"/>
            <a:ext cx="4342858" cy="40119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ACA685-6C24-7A4B-8146-B28657ABB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Scaling</a:t>
            </a:r>
            <a:r>
              <a:rPr lang="nl-NL" dirty="0"/>
              <a:t> up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B20EA0-2A7E-E845-B2C2-FDF7EEB90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National project running </a:t>
            </a:r>
            <a:r>
              <a:rPr lang="nl-NL" dirty="0" err="1"/>
              <a:t>for</a:t>
            </a:r>
            <a:r>
              <a:rPr lang="nl-NL" dirty="0"/>
              <a:t> 2 </a:t>
            </a:r>
            <a:r>
              <a:rPr lang="nl-NL" dirty="0" err="1"/>
              <a:t>years</a:t>
            </a:r>
            <a:r>
              <a:rPr lang="nl-NL" dirty="0"/>
              <a:t> (2021-2022), </a:t>
            </a:r>
            <a:r>
              <a:rPr lang="nl-NL" dirty="0" err="1"/>
              <a:t>helping</a:t>
            </a:r>
            <a:r>
              <a:rPr lang="nl-NL" dirty="0"/>
              <a:t> 30 HE </a:t>
            </a:r>
            <a:r>
              <a:rPr lang="nl-NL" dirty="0" err="1"/>
              <a:t>instutions</a:t>
            </a:r>
            <a:r>
              <a:rPr lang="nl-NL" dirty="0"/>
              <a:t> to share </a:t>
            </a:r>
            <a:r>
              <a:rPr lang="nl-NL" dirty="0" err="1"/>
              <a:t>materials</a:t>
            </a:r>
            <a:endParaRPr lang="nl-NL" dirty="0"/>
          </a:p>
          <a:p>
            <a:r>
              <a:rPr lang="nl-NL" dirty="0"/>
              <a:t>Workshops </a:t>
            </a:r>
            <a:r>
              <a:rPr lang="nl-NL" dirty="0" err="1"/>
              <a:t>for</a:t>
            </a:r>
            <a:r>
              <a:rPr lang="nl-NL" dirty="0"/>
              <a:t> librarians to help support </a:t>
            </a:r>
            <a:r>
              <a:rPr lang="nl-NL" dirty="0" err="1"/>
              <a:t>teachers</a:t>
            </a:r>
            <a:r>
              <a:rPr lang="nl-NL" dirty="0"/>
              <a:t> and teacher </a:t>
            </a:r>
            <a:r>
              <a:rPr lang="nl-NL" dirty="0" err="1"/>
              <a:t>communities</a:t>
            </a:r>
            <a:r>
              <a:rPr lang="nl-NL" dirty="0"/>
              <a:t> to discloser OER</a:t>
            </a:r>
          </a:p>
          <a:p>
            <a:pPr marL="342900" lvl="1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8E908A0-DCF6-F94A-9A2A-01EB92C59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923946"/>
            <a:ext cx="2132041" cy="89301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ACA543D-DA73-2648-870E-CED5F38F9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895980"/>
            <a:ext cx="2016369" cy="122933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1E6AE98-4323-D24A-A939-829BDCDD3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2654568"/>
            <a:ext cx="1779254" cy="249974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E2E11E2-9D41-DE4D-8337-29884BFC0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280" y="2643758"/>
            <a:ext cx="1779254" cy="2505119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02D03CCC-9649-C146-B309-FB9060C98DB2}"/>
              </a:ext>
            </a:extLst>
          </p:cNvPr>
          <p:cNvSpPr/>
          <p:nvPr/>
        </p:nvSpPr>
        <p:spPr>
          <a:xfrm>
            <a:off x="2144674" y="473392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00" dirty="0">
                <a:hlinkClick r:id="rId6"/>
              </a:rPr>
              <a:t>https://sites.google.com/vu.nl/biebooo/homepage</a:t>
            </a:r>
            <a:endParaRPr lang="nl-NL" sz="10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9790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479142-1247-434A-B345-73A7F0267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nl-NL" dirty="0"/>
              <a:t>Tools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C93CD14-CEB7-F142-8FF3-3AA0D570F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157873"/>
            <a:ext cx="4548185" cy="3217839"/>
          </a:xfrm>
          <a:prstGeom prst="rect">
            <a:avLst/>
          </a:prstGeom>
          <a:noFill/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70851-3CD5-1C45-8F3F-4F6265116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834" y="59910"/>
            <a:ext cx="2196912" cy="156631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45CC1A4-334B-3B44-8C80-19F8DD2DE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898" y="1788591"/>
            <a:ext cx="2226784" cy="156631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EB2981A-11F9-D04C-9215-723EC7894E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439" y="3539946"/>
            <a:ext cx="2231940" cy="157846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AB655FEC-BB77-B743-91C9-5392BD54B0F5}"/>
              </a:ext>
            </a:extLst>
          </p:cNvPr>
          <p:cNvSpPr/>
          <p:nvPr/>
        </p:nvSpPr>
        <p:spPr>
          <a:xfrm>
            <a:off x="595930" y="4535240"/>
            <a:ext cx="5551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>
                <a:hlinkClick r:id="rId6"/>
              </a:rPr>
              <a:t>https://www.surf.nl/files/2021-07/infographic-open-leermaterialen-organiseren_def.pdf</a:t>
            </a:r>
            <a:endParaRPr lang="nl-NL" sz="10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5261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479142-1247-434A-B345-73A7F0267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44" y="115867"/>
            <a:ext cx="7886700" cy="994172"/>
          </a:xfrm>
        </p:spPr>
        <p:txBody>
          <a:bodyPr/>
          <a:lstStyle/>
          <a:p>
            <a:r>
              <a:rPr lang="nl-NL" dirty="0"/>
              <a:t>Tools: creation of Open textbooks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7160F27-0F74-A94C-BE02-0FB983527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31590"/>
            <a:ext cx="4346630" cy="249974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3163ECC-56DB-224A-8A35-FC74A04DF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873538"/>
            <a:ext cx="3851920" cy="391001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5FBBEF8-635D-7247-BF8F-B1D24C285B03}"/>
              </a:ext>
            </a:extLst>
          </p:cNvPr>
          <p:cNvSpPr txBox="1"/>
          <p:nvPr/>
        </p:nvSpPr>
        <p:spPr>
          <a:xfrm>
            <a:off x="958362" y="4149969"/>
            <a:ext cx="3643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linkClick r:id="rId4"/>
              </a:rPr>
              <a:t>Online tool to create open textbooks</a:t>
            </a:r>
            <a:endParaRPr lang="nl-NL" dirty="0"/>
          </a:p>
          <a:p>
            <a:r>
              <a:rPr lang="nl-NL" dirty="0">
                <a:hlinkClick r:id="rId5"/>
              </a:rPr>
              <a:t>Templates in edusources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9779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-12111"/>
            <a:ext cx="3429000" cy="5143500"/>
          </a:xfrm>
          <a:prstGeom prst="rect">
            <a:avLst/>
          </a:prstGeom>
        </p:spPr>
      </p:pic>
      <p:pic>
        <p:nvPicPr>
          <p:cNvPr id="4" name="Picture 3" descr="Background pattern&#10;&#10;Description automatically generated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04862" y="0"/>
            <a:ext cx="8339138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5257800" y="1411714"/>
            <a:ext cx="16546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  <a:defRPr/>
            </a:pPr>
            <a:r>
              <a:rPr lang="en-US" sz="3000" b="1">
                <a:latin typeface="Arial"/>
                <a:cs typeface="Arial"/>
              </a:rPr>
              <a:t>Agenda</a:t>
            </a:r>
            <a:endParaRPr/>
          </a:p>
        </p:txBody>
      </p:sp>
      <p:sp>
        <p:nvSpPr>
          <p:cNvPr id="9" name="TextBox 8"/>
          <p:cNvSpPr txBox="1"/>
          <p:nvPr/>
        </p:nvSpPr>
        <p:spPr bwMode="auto">
          <a:xfrm>
            <a:off x="5617028" y="2070681"/>
            <a:ext cx="28913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§"/>
              <a:defRPr/>
            </a:pPr>
            <a:r>
              <a:rPr lang="en-US" sz="2100">
                <a:latin typeface="Arial"/>
                <a:cs typeface="Arial"/>
              </a:rPr>
              <a:t>Introduction</a:t>
            </a:r>
            <a:endParaRPr/>
          </a:p>
          <a:p>
            <a:pPr marL="342900" indent="-342900">
              <a:buFont typeface="Wingdings"/>
              <a:buChar char="§"/>
              <a:defRPr/>
            </a:pPr>
            <a:r>
              <a:rPr lang="en-US" sz="2100">
                <a:latin typeface="Arial"/>
                <a:cs typeface="Arial"/>
              </a:rPr>
              <a:t>Benefits</a:t>
            </a:r>
            <a:endParaRPr/>
          </a:p>
          <a:p>
            <a:pPr marL="342900" indent="-342900">
              <a:buFont typeface="Wingdings"/>
              <a:buChar char="§"/>
              <a:defRPr/>
            </a:pPr>
            <a:r>
              <a:rPr lang="en-US" sz="2100">
                <a:latin typeface="Arial"/>
                <a:cs typeface="Arial"/>
              </a:rPr>
              <a:t>CC-Licences</a:t>
            </a:r>
          </a:p>
          <a:p>
            <a:pPr marL="342900" indent="-342900">
              <a:buFont typeface="Wingdings"/>
              <a:buChar char="§"/>
              <a:defRPr/>
            </a:pPr>
            <a:r>
              <a:rPr lang="en-US" sz="2100">
                <a:latin typeface="Arial"/>
                <a:cs typeface="Arial"/>
              </a:rPr>
              <a:t>Search Engines</a:t>
            </a:r>
          </a:p>
        </p:txBody>
      </p:sp>
      <p:pic>
        <p:nvPicPr>
          <p:cNvPr id="10" name="Picture 9" descr="Logo, company name&#10;&#10;Description automatically generated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020201" y="405639"/>
            <a:ext cx="1733890" cy="54931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8DECD4-9147-EC44-BB9B-6AB570F16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Tools: types of content related to learning activities and goals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374E460-3ACB-6540-9D09-3962BBFF2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890" y="1563638"/>
            <a:ext cx="3667900" cy="32639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90FB621-A4CB-C849-8BF0-5CE1F1AB7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267" y="1563638"/>
            <a:ext cx="2088232" cy="201622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64022BC-C123-9C48-B521-F475C5517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987574"/>
            <a:ext cx="2461701" cy="2387104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D17E0F4-421D-3049-939E-968C3D64B4B6}"/>
              </a:ext>
            </a:extLst>
          </p:cNvPr>
          <p:cNvSpPr/>
          <p:nvPr/>
        </p:nvSpPr>
        <p:spPr>
          <a:xfrm>
            <a:off x="4139952" y="43764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00" dirty="0">
                <a:hlinkClick r:id="rId5"/>
              </a:rPr>
              <a:t>https://www.versnellingsplan.nl/Kennisbank/tool-kies-wijzer-digitaal-leermateriaal/</a:t>
            </a:r>
            <a:endParaRPr lang="nl-NL" sz="10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7123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5919E-B04B-5E42-9464-9763C1E2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Tools: interactive infographic open textbooks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CDC02B0-4C72-5E4A-8BCC-FE77F7A00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228451"/>
            <a:ext cx="6123924" cy="3525094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42CF9ED0-464E-464F-A204-7E8F5DE629C2}"/>
              </a:ext>
            </a:extLst>
          </p:cNvPr>
          <p:cNvSpPr/>
          <p:nvPr/>
        </p:nvSpPr>
        <p:spPr>
          <a:xfrm>
            <a:off x="972716" y="4746545"/>
            <a:ext cx="74200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>
                <a:hlinkClick r:id="rId3"/>
              </a:rPr>
              <a:t>https://www.versnellingsplan.nl/wp-content/uploads/OpenTekstboeken/OpenTekstboeken.html</a:t>
            </a:r>
            <a:endParaRPr lang="nl-NL" sz="1000" dirty="0"/>
          </a:p>
          <a:p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2173983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br>
              <a:rPr lang="de-AT"/>
            </a:br>
            <a:r>
              <a:rPr lang="de-AT"/>
              <a:t>Search Engine - </a:t>
            </a:r>
            <a:br>
              <a:rPr lang="de-AT"/>
            </a:br>
            <a:r>
              <a:rPr lang="de-AT"/>
              <a:t>Showcase Merlot </a:t>
            </a:r>
            <a:r>
              <a:rPr lang="de-AT" sz="3100" u="sng">
                <a:hlinkClick r:id="rId2" tooltip="https://www.merlot.org/merlot/index.htm"/>
              </a:rPr>
              <a:t>https://www.merlot.org/merlot/index.htm</a:t>
            </a:r>
            <a:r>
              <a:rPr lang="de-AT" sz="3100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 descr="Shape, background pattern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 bwMode="auto">
          <a:xfrm>
            <a:off x="480218" y="419129"/>
            <a:ext cx="8433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95F7"/>
                </a:solidFill>
              </a:rPr>
              <a:t>OER world map</a:t>
            </a:r>
            <a:endParaRPr/>
          </a:p>
        </p:txBody>
      </p:sp>
      <p:sp>
        <p:nvSpPr>
          <p:cNvPr id="8" name="TextBox 11"/>
          <p:cNvSpPr txBox="1"/>
          <p:nvPr/>
        </p:nvSpPr>
        <p:spPr bwMode="auto">
          <a:xfrm>
            <a:off x="480218" y="1158245"/>
            <a:ext cx="798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u="sng">
                <a:hlinkClick r:id="rId4" tooltip="https://oerworldmap.org/"/>
              </a:rPr>
              <a:t>https://oerworldmap.org</a:t>
            </a:r>
            <a:r>
              <a:rPr lang="en-US"/>
              <a:t>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rcRect l="24071" t="19127" r="22902" b="3998"/>
          <a:stretch/>
        </p:blipFill>
        <p:spPr bwMode="auto">
          <a:xfrm>
            <a:off x="3372520" y="368250"/>
            <a:ext cx="5092784" cy="45813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 bwMode="auto">
          <a:xfrm rot="16199998">
            <a:off x="-650984" y="3857013"/>
            <a:ext cx="183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solidFill>
                  <a:schemeClr val="bg1"/>
                </a:solidFill>
                <a:latin typeface="Salome"/>
              </a:rPr>
              <a:t>List of Things</a:t>
            </a:r>
            <a:endParaRPr lang="en-US">
              <a:solidFill>
                <a:schemeClr val="bg1"/>
              </a:solidFill>
              <a:latin typeface="Salome"/>
            </a:endParaRPr>
          </a:p>
        </p:txBody>
      </p:sp>
      <p:sp>
        <p:nvSpPr>
          <p:cNvPr id="36" name="Rectangle 35"/>
          <p:cNvSpPr/>
          <p:nvPr/>
        </p:nvSpPr>
        <p:spPr bwMode="auto">
          <a:xfrm flipH="1">
            <a:off x="722132" y="980511"/>
            <a:ext cx="2246981" cy="4004468"/>
          </a:xfrm>
          <a:prstGeom prst="rect">
            <a:avLst/>
          </a:prstGeom>
          <a:solidFill>
            <a:srgbClr val="009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sz="1800" b="1" i="0" u="none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Open Pedagogy and OER</a:t>
            </a:r>
            <a:r>
              <a:rPr lang="en-US" sz="1400"/>
              <a:t> </a:t>
            </a:r>
            <a:endParaRPr lang="en-GB" sz="1400"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 bwMode="auto">
          <a:xfrm flipH="1">
            <a:off x="3129361" y="3184269"/>
            <a:ext cx="4788688" cy="1800711"/>
          </a:xfrm>
          <a:prstGeom prst="rect">
            <a:avLst/>
          </a:prstGeom>
          <a:solidFill>
            <a:srgbClr val="00D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/>
              <a:t>Best Practices: </a:t>
            </a:r>
            <a:r>
              <a:rPr lang="en-US"/>
              <a:t>Scenarios from Aurora universities. </a:t>
            </a:r>
            <a:r>
              <a:rPr lang="en-US" sz="1800" b="0" i="0" u="none" strike="noStrike" cap="none" spc="0">
                <a:solidFill>
                  <a:schemeClr val="lt1"/>
                </a:solidFill>
                <a:latin typeface="Calibri"/>
                <a:ea typeface="Arial"/>
                <a:cs typeface="Arial"/>
              </a:rPr>
              <a:t>Scenarios from Aurora universities. Students as co-creation and content owners</a:t>
            </a:r>
            <a:endParaRPr lang="en-GB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 bwMode="auto">
          <a:xfrm flipH="1">
            <a:off x="3120648" y="980511"/>
            <a:ext cx="4785117" cy="2060568"/>
          </a:xfrm>
          <a:prstGeom prst="rect">
            <a:avLst/>
          </a:prstGeom>
          <a:solidFill>
            <a:srgbClr val="009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/>
              <a:t>Creation Processes: </a:t>
            </a:r>
            <a:r>
              <a:rPr lang="en-US"/>
              <a:t>How to produce free content? How to produce reusable open content? </a:t>
            </a:r>
            <a:r>
              <a:rPr lang="en-US" sz="1800" b="0" i="0" u="none" strike="noStrike" cap="none" spc="0">
                <a:solidFill>
                  <a:schemeClr val="lt1"/>
                </a:solidFill>
                <a:latin typeface="Calibri"/>
                <a:ea typeface="Arial"/>
                <a:cs typeface="Arial"/>
              </a:rPr>
              <a:t>How to re-mix different resources and how can OER be part of it?</a:t>
            </a:r>
            <a:endParaRPr/>
          </a:p>
        </p:txBody>
      </p:sp>
      <p:sp>
        <p:nvSpPr>
          <p:cNvPr id="14" name="TextBox 27"/>
          <p:cNvSpPr txBox="1"/>
          <p:nvPr/>
        </p:nvSpPr>
        <p:spPr bwMode="auto">
          <a:xfrm>
            <a:off x="480218" y="397460"/>
            <a:ext cx="8013949" cy="47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en-US" sz="3000" b="1">
                <a:solidFill>
                  <a:srgbClr val="00DDBA"/>
                </a:solidFill>
                <a:latin typeface="Arial"/>
                <a:cs typeface="Arial"/>
              </a:rPr>
              <a:t>Next workshops: December 21 – March 22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 bwMode="auto">
          <a:xfrm rot="16199998">
            <a:off x="-650984" y="3857013"/>
            <a:ext cx="183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solidFill>
                  <a:schemeClr val="bg1"/>
                </a:solidFill>
                <a:latin typeface="Salome"/>
              </a:rPr>
              <a:t>List of Things</a:t>
            </a:r>
            <a:endParaRPr lang="en-US">
              <a:solidFill>
                <a:schemeClr val="bg1"/>
              </a:solidFill>
              <a:latin typeface="Salome"/>
            </a:endParaRPr>
          </a:p>
        </p:txBody>
      </p:sp>
      <p:sp>
        <p:nvSpPr>
          <p:cNvPr id="37" name="Rectangle 36"/>
          <p:cNvSpPr/>
          <p:nvPr/>
        </p:nvSpPr>
        <p:spPr bwMode="auto">
          <a:xfrm flipH="1">
            <a:off x="1651682" y="3350119"/>
            <a:ext cx="1475848" cy="1187438"/>
          </a:xfrm>
          <a:prstGeom prst="rect">
            <a:avLst/>
          </a:prstGeom>
          <a:solidFill>
            <a:srgbClr val="009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 bwMode="auto">
          <a:xfrm flipH="1">
            <a:off x="3127529" y="3350119"/>
            <a:ext cx="1457091" cy="1187438"/>
          </a:xfrm>
          <a:prstGeom prst="rect">
            <a:avLst/>
          </a:prstGeom>
          <a:solidFill>
            <a:srgbClr val="00D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400" b="1"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 bwMode="auto">
          <a:xfrm flipH="1">
            <a:off x="4584621" y="3350122"/>
            <a:ext cx="1462844" cy="1187438"/>
          </a:xfrm>
          <a:prstGeom prst="rect">
            <a:avLst/>
          </a:prstGeom>
          <a:solidFill>
            <a:srgbClr val="009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400" b="1">
              <a:latin typeface="Arial"/>
              <a:cs typeface="Arial"/>
            </a:endParaRPr>
          </a:p>
        </p:txBody>
      </p:sp>
      <p:sp>
        <p:nvSpPr>
          <p:cNvPr id="70" name="Rectangle 69"/>
          <p:cNvSpPr/>
          <p:nvPr/>
        </p:nvSpPr>
        <p:spPr bwMode="auto">
          <a:xfrm flipH="1">
            <a:off x="7484340" y="3350120"/>
            <a:ext cx="1444808" cy="1187439"/>
          </a:xfrm>
          <a:prstGeom prst="rect">
            <a:avLst/>
          </a:prstGeom>
          <a:solidFill>
            <a:srgbClr val="009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400" b="1">
              <a:latin typeface="Arial"/>
              <a:cs typeface="Arial"/>
            </a:endParaRPr>
          </a:p>
        </p:txBody>
      </p:sp>
      <p:sp>
        <p:nvSpPr>
          <p:cNvPr id="71" name="Rectangle 70"/>
          <p:cNvSpPr/>
          <p:nvPr/>
        </p:nvSpPr>
        <p:spPr bwMode="auto">
          <a:xfrm flipH="1">
            <a:off x="1542682" y="263969"/>
            <a:ext cx="1473247" cy="1178534"/>
          </a:xfrm>
          <a:prstGeom prst="rect">
            <a:avLst/>
          </a:prstGeom>
          <a:solidFill>
            <a:srgbClr val="009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400">
              <a:latin typeface="Arial"/>
              <a:cs typeface="Arial"/>
            </a:endParaRPr>
          </a:p>
        </p:txBody>
      </p:sp>
      <p:sp>
        <p:nvSpPr>
          <p:cNvPr id="72" name="Rectangle 71"/>
          <p:cNvSpPr/>
          <p:nvPr/>
        </p:nvSpPr>
        <p:spPr bwMode="auto">
          <a:xfrm flipH="1">
            <a:off x="4558613" y="263969"/>
            <a:ext cx="1488852" cy="1178534"/>
          </a:xfrm>
          <a:prstGeom prst="rect">
            <a:avLst/>
          </a:prstGeom>
          <a:solidFill>
            <a:srgbClr val="009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400" b="1">
              <a:latin typeface="Arial"/>
              <a:cs typeface="Arial"/>
            </a:endParaRPr>
          </a:p>
        </p:txBody>
      </p:sp>
      <p:sp>
        <p:nvSpPr>
          <p:cNvPr id="73" name="Rectangle 72"/>
          <p:cNvSpPr/>
          <p:nvPr/>
        </p:nvSpPr>
        <p:spPr bwMode="auto">
          <a:xfrm flipH="1">
            <a:off x="7484337" y="263969"/>
            <a:ext cx="1444807" cy="1178534"/>
          </a:xfrm>
          <a:prstGeom prst="rect">
            <a:avLst/>
          </a:prstGeom>
          <a:solidFill>
            <a:srgbClr val="009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400" b="1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algn="ctr">
              <a:defRPr/>
            </a:pPr>
            <a:endParaRPr lang="en-GB" sz="1400">
              <a:latin typeface="Arial"/>
              <a:cs typeface="Arial"/>
            </a:endParaRPr>
          </a:p>
        </p:txBody>
      </p:sp>
      <p:pic>
        <p:nvPicPr>
          <p:cNvPr id="13" name="Picture 60"/>
          <p:cNvPicPr/>
          <p:nvPr/>
        </p:nvPicPr>
        <p:blipFill>
          <a:blip r:embed="rId3"/>
          <a:stretch/>
        </p:blipFill>
        <p:spPr bwMode="auto">
          <a:xfrm>
            <a:off x="583718" y="1756691"/>
            <a:ext cx="2543810" cy="1479550"/>
          </a:xfrm>
          <a:prstGeom prst="rect">
            <a:avLst/>
          </a:prstGeom>
        </p:spPr>
      </p:pic>
      <p:sp>
        <p:nvSpPr>
          <p:cNvPr id="14" name="Textfeld 4"/>
          <p:cNvSpPr txBox="1"/>
          <p:nvPr/>
        </p:nvSpPr>
        <p:spPr bwMode="auto">
          <a:xfrm>
            <a:off x="4584620" y="1529406"/>
            <a:ext cx="4093097" cy="1733808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n-US" b="1" cap="small">
                <a:latin typeface="Arial"/>
                <a:ea typeface="Times New Roman"/>
                <a:cs typeface="Times New Roman"/>
              </a:rPr>
              <a:t>Anke Petschenka </a:t>
            </a:r>
            <a:br>
              <a:rPr lang="en-US" b="1" cap="small">
                <a:latin typeface="Arial"/>
                <a:ea typeface="Times New Roman"/>
                <a:cs typeface="Times New Roman"/>
              </a:rPr>
            </a:br>
            <a:r>
              <a:rPr lang="en-US" sz="1200" u="sng" cap="small">
                <a:latin typeface="Arial"/>
                <a:ea typeface="Times New Roman"/>
                <a:cs typeface="Times New Roman"/>
                <a:hlinkClick r:id="rId4" tooltip="mailto:anke.petschenka@uni-due.de"/>
              </a:rPr>
              <a:t>anke.petschenka@uni-due.de</a:t>
            </a:r>
            <a:r>
              <a:rPr lang="en-US" sz="1200" cap="small">
                <a:latin typeface="Arial"/>
                <a:ea typeface="Times New Roman"/>
                <a:cs typeface="Times New Roman"/>
              </a:rPr>
              <a:t> </a:t>
            </a:r>
          </a:p>
          <a:p>
            <a:pPr>
              <a:spcAft>
                <a:spcPts val="1000"/>
              </a:spcAft>
              <a:defRPr/>
            </a:pPr>
            <a:r>
              <a:rPr lang="en-US" b="1" cap="small">
                <a:latin typeface="Arial"/>
                <a:ea typeface="Times New Roman"/>
                <a:cs typeface="Times New Roman"/>
              </a:rPr>
              <a:t>Ortrun Gröblinger </a:t>
            </a:r>
            <a:br>
              <a:rPr lang="en-US" b="1" cap="small">
                <a:latin typeface="Arial"/>
                <a:ea typeface="Times New Roman"/>
                <a:cs typeface="Times New Roman"/>
              </a:rPr>
            </a:br>
            <a:r>
              <a:rPr lang="en-US" sz="1200" u="sng" cap="small">
                <a:latin typeface="Arial"/>
                <a:ea typeface="Times New Roman"/>
                <a:cs typeface="Times New Roman"/>
                <a:hlinkClick r:id="rId5" tooltip="mailto:Ortrun.groeblinger@uibk.ac.at"/>
              </a:rPr>
              <a:t>Ortrun.groeblinger@uibk.ac.at</a:t>
            </a:r>
            <a:r>
              <a:rPr lang="en-US" sz="1200" cap="small">
                <a:latin typeface="Arial"/>
                <a:ea typeface="Times New Roman"/>
                <a:cs typeface="Times New Roman"/>
              </a:rPr>
              <a:t> </a:t>
            </a:r>
            <a:r>
              <a:rPr lang="en-US" b="1" cap="small">
                <a:latin typeface="Arial"/>
                <a:ea typeface="Times New Roman"/>
                <a:cs typeface="Times New Roman"/>
              </a:rPr>
              <a:t> </a:t>
            </a:r>
            <a:endParaRPr lang="de-DE" b="1" cap="small">
              <a:latin typeface="Arial"/>
              <a:ea typeface="Times New Roman"/>
              <a:cs typeface="Times New Roman"/>
            </a:endParaRPr>
          </a:p>
          <a:p>
            <a:pPr>
              <a:spcAft>
                <a:spcPts val="1000"/>
              </a:spcAft>
              <a:defRPr/>
            </a:pPr>
            <a:r>
              <a:rPr lang="en-US" b="1" cap="small">
                <a:latin typeface="Arial"/>
                <a:ea typeface="Times New Roman"/>
                <a:cs typeface="Times New Roman"/>
              </a:rPr>
              <a:t>Sylvia Moes </a:t>
            </a:r>
            <a:br>
              <a:rPr lang="en-US" b="1" cap="small">
                <a:latin typeface="Arial"/>
                <a:ea typeface="Times New Roman"/>
                <a:cs typeface="Times New Roman"/>
              </a:rPr>
            </a:br>
            <a:r>
              <a:rPr lang="de-DE" sz="1200" u="sng" cap="small">
                <a:latin typeface="Arial"/>
                <a:ea typeface="Times New Roman"/>
                <a:cs typeface="Times New Roman"/>
                <a:hlinkClick r:id="rId6" tooltip="mailto:s.moes@vu.nl"/>
              </a:rPr>
              <a:t>s.moes@vu.nl</a:t>
            </a:r>
            <a:endParaRPr lang="en-US" sz="1200" cap="small">
              <a:latin typeface="Arial"/>
              <a:ea typeface="Times New Roman"/>
              <a:cs typeface="Times New Roman"/>
            </a:endParaRPr>
          </a:p>
        </p:txBody>
      </p:sp>
      <p:sp>
        <p:nvSpPr>
          <p:cNvPr id="12" name="Rectangle 37"/>
          <p:cNvSpPr/>
          <p:nvPr/>
        </p:nvSpPr>
        <p:spPr bwMode="auto">
          <a:xfrm flipH="1">
            <a:off x="6037354" y="263969"/>
            <a:ext cx="1457091" cy="1178534"/>
          </a:xfrm>
          <a:prstGeom prst="rect">
            <a:avLst/>
          </a:prstGeom>
          <a:solidFill>
            <a:srgbClr val="00D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400" b="1">
              <a:latin typeface="Arial"/>
              <a:cs typeface="Arial"/>
            </a:endParaRPr>
          </a:p>
        </p:txBody>
      </p:sp>
      <p:sp>
        <p:nvSpPr>
          <p:cNvPr id="15" name="Textfeld 4"/>
          <p:cNvSpPr txBox="1"/>
          <p:nvPr/>
        </p:nvSpPr>
        <p:spPr bwMode="auto">
          <a:xfrm>
            <a:off x="3180763" y="714736"/>
            <a:ext cx="1313907" cy="276999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de-AT" b="1" cap="small">
                <a:latin typeface="Arial"/>
                <a:ea typeface="Times New Roman"/>
                <a:cs typeface="Times New Roman"/>
              </a:rPr>
              <a:t>Questions?</a:t>
            </a:r>
            <a:endParaRPr lang="en-US" b="1" cap="small">
              <a:latin typeface="Arial"/>
              <a:ea typeface="Times New Roman"/>
              <a:cs typeface="Times New Roman"/>
            </a:endParaRPr>
          </a:p>
        </p:txBody>
      </p:sp>
      <p:sp>
        <p:nvSpPr>
          <p:cNvPr id="16" name="Textfeld 4"/>
          <p:cNvSpPr txBox="1"/>
          <p:nvPr/>
        </p:nvSpPr>
        <p:spPr bwMode="auto">
          <a:xfrm>
            <a:off x="6108949" y="3528339"/>
            <a:ext cx="1313907" cy="830997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n-US" b="1" cap="small">
                <a:latin typeface="Arial"/>
                <a:ea typeface="Times New Roman"/>
                <a:cs typeface="Times New Roman"/>
              </a:rPr>
              <a:t>Thank you for Listening!</a:t>
            </a:r>
          </a:p>
        </p:txBody>
      </p:sp>
      <p:sp>
        <p:nvSpPr>
          <p:cNvPr id="17" name="Rectangle 37"/>
          <p:cNvSpPr/>
          <p:nvPr/>
        </p:nvSpPr>
        <p:spPr bwMode="auto">
          <a:xfrm flipH="1">
            <a:off x="194589" y="3350119"/>
            <a:ext cx="1457091" cy="1187438"/>
          </a:xfrm>
          <a:prstGeom prst="rect">
            <a:avLst/>
          </a:prstGeom>
          <a:solidFill>
            <a:srgbClr val="00D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400" b="1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 bwMode="auto">
          <a:xfrm>
            <a:off x="3280286" y="0"/>
            <a:ext cx="5901298" cy="5145088"/>
            <a:chOff x="3328425" y="-1587"/>
            <a:chExt cx="5901298" cy="5145088"/>
          </a:xfrm>
        </p:grpSpPr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4052887" y="-1587"/>
              <a:ext cx="5176838" cy="5145088"/>
              <a:chOff x="2553" y="-1"/>
              <a:chExt cx="3261" cy="3241"/>
            </a:xfrm>
          </p:grpSpPr>
          <p:sp>
            <p:nvSpPr>
              <p:cNvPr id="9" name="Freeform 5"/>
              <p:cNvSpPr/>
              <p:nvPr/>
            </p:nvSpPr>
            <p:spPr bwMode="auto">
              <a:xfrm>
                <a:off x="4139" y="3049"/>
                <a:ext cx="219" cy="144"/>
              </a:xfrm>
              <a:custGeom>
                <a:avLst/>
                <a:gdLst>
                  <a:gd name="T0" fmla="*/ 279 w 309"/>
                  <a:gd name="T1" fmla="*/ 12 h 203"/>
                  <a:gd name="T2" fmla="*/ 260 w 309"/>
                  <a:gd name="T3" fmla="*/ 18 h 203"/>
                  <a:gd name="T4" fmla="*/ 242 w 309"/>
                  <a:gd name="T5" fmla="*/ 12 h 203"/>
                  <a:gd name="T6" fmla="*/ 198 w 309"/>
                  <a:gd name="T7" fmla="*/ 37 h 203"/>
                  <a:gd name="T8" fmla="*/ 162 w 309"/>
                  <a:gd name="T9" fmla="*/ 46 h 203"/>
                  <a:gd name="T10" fmla="*/ 116 w 309"/>
                  <a:gd name="T11" fmla="*/ 46 h 203"/>
                  <a:gd name="T12" fmla="*/ 94 w 309"/>
                  <a:gd name="T13" fmla="*/ 25 h 203"/>
                  <a:gd name="T14" fmla="*/ 71 w 309"/>
                  <a:gd name="T15" fmla="*/ 17 h 203"/>
                  <a:gd name="T16" fmla="*/ 59 w 309"/>
                  <a:gd name="T17" fmla="*/ 30 h 203"/>
                  <a:gd name="T18" fmla="*/ 44 w 309"/>
                  <a:gd name="T19" fmla="*/ 44 h 203"/>
                  <a:gd name="T20" fmla="*/ 25 w 309"/>
                  <a:gd name="T21" fmla="*/ 37 h 203"/>
                  <a:gd name="T22" fmla="*/ 0 w 309"/>
                  <a:gd name="T23" fmla="*/ 37 h 203"/>
                  <a:gd name="T24" fmla="*/ 0 w 309"/>
                  <a:gd name="T25" fmla="*/ 66 h 203"/>
                  <a:gd name="T26" fmla="*/ 3 w 309"/>
                  <a:gd name="T27" fmla="*/ 98 h 203"/>
                  <a:gd name="T28" fmla="*/ 20 w 309"/>
                  <a:gd name="T29" fmla="*/ 110 h 203"/>
                  <a:gd name="T30" fmla="*/ 50 w 309"/>
                  <a:gd name="T31" fmla="*/ 112 h 203"/>
                  <a:gd name="T32" fmla="*/ 115 w 309"/>
                  <a:gd name="T33" fmla="*/ 147 h 203"/>
                  <a:gd name="T34" fmla="*/ 154 w 309"/>
                  <a:gd name="T35" fmla="*/ 167 h 203"/>
                  <a:gd name="T36" fmla="*/ 189 w 309"/>
                  <a:gd name="T37" fmla="*/ 167 h 203"/>
                  <a:gd name="T38" fmla="*/ 216 w 309"/>
                  <a:gd name="T39" fmla="*/ 203 h 203"/>
                  <a:gd name="T40" fmla="*/ 281 w 309"/>
                  <a:gd name="T41" fmla="*/ 203 h 203"/>
                  <a:gd name="T42" fmla="*/ 296 w 309"/>
                  <a:gd name="T43" fmla="*/ 144 h 203"/>
                  <a:gd name="T44" fmla="*/ 267 w 309"/>
                  <a:gd name="T45" fmla="*/ 108 h 203"/>
                  <a:gd name="T46" fmla="*/ 309 w 309"/>
                  <a:gd name="T47" fmla="*/ 0 h 203"/>
                  <a:gd name="T48" fmla="*/ 279 w 309"/>
                  <a:gd name="T49" fmla="*/ 1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9" h="203" extrusionOk="0">
                    <a:moveTo>
                      <a:pt x="279" y="12"/>
                    </a:moveTo>
                    <a:cubicBezTo>
                      <a:pt x="260" y="18"/>
                      <a:pt x="260" y="18"/>
                      <a:pt x="260" y="18"/>
                    </a:cubicBezTo>
                    <a:cubicBezTo>
                      <a:pt x="242" y="12"/>
                      <a:pt x="242" y="12"/>
                      <a:pt x="242" y="12"/>
                    </a:cubicBezTo>
                    <a:cubicBezTo>
                      <a:pt x="198" y="37"/>
                      <a:pt x="198" y="37"/>
                      <a:pt x="198" y="37"/>
                    </a:cubicBezTo>
                    <a:cubicBezTo>
                      <a:pt x="162" y="46"/>
                      <a:pt x="162" y="46"/>
                      <a:pt x="162" y="46"/>
                    </a:cubicBezTo>
                    <a:cubicBezTo>
                      <a:pt x="116" y="46"/>
                      <a:pt x="116" y="46"/>
                      <a:pt x="116" y="46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9" y="30"/>
                      <a:pt x="49" y="39"/>
                      <a:pt x="44" y="44"/>
                    </a:cubicBezTo>
                    <a:cubicBezTo>
                      <a:pt x="38" y="49"/>
                      <a:pt x="35" y="42"/>
                      <a:pt x="25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66"/>
                      <a:pt x="3" y="90"/>
                      <a:pt x="3" y="98"/>
                    </a:cubicBezTo>
                    <a:cubicBezTo>
                      <a:pt x="3" y="106"/>
                      <a:pt x="20" y="110"/>
                      <a:pt x="20" y="110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115" y="147"/>
                      <a:pt x="115" y="147"/>
                      <a:pt x="115" y="147"/>
                    </a:cubicBezTo>
                    <a:cubicBezTo>
                      <a:pt x="154" y="167"/>
                      <a:pt x="154" y="167"/>
                      <a:pt x="154" y="167"/>
                    </a:cubicBezTo>
                    <a:cubicBezTo>
                      <a:pt x="189" y="167"/>
                      <a:pt x="189" y="167"/>
                      <a:pt x="189" y="167"/>
                    </a:cubicBezTo>
                    <a:cubicBezTo>
                      <a:pt x="216" y="203"/>
                      <a:pt x="216" y="203"/>
                      <a:pt x="216" y="203"/>
                    </a:cubicBezTo>
                    <a:cubicBezTo>
                      <a:pt x="281" y="203"/>
                      <a:pt x="281" y="203"/>
                      <a:pt x="281" y="203"/>
                    </a:cubicBezTo>
                    <a:cubicBezTo>
                      <a:pt x="296" y="144"/>
                      <a:pt x="296" y="144"/>
                      <a:pt x="296" y="144"/>
                    </a:cubicBezTo>
                    <a:cubicBezTo>
                      <a:pt x="267" y="108"/>
                      <a:pt x="267" y="108"/>
                      <a:pt x="267" y="108"/>
                    </a:cubicBezTo>
                    <a:cubicBezTo>
                      <a:pt x="309" y="0"/>
                      <a:pt x="309" y="0"/>
                      <a:pt x="309" y="0"/>
                    </a:cubicBezTo>
                    <a:lnTo>
                      <a:pt x="279" y="12"/>
                    </a:lnTo>
                    <a:close/>
                  </a:path>
                </a:pathLst>
              </a:custGeom>
              <a:solidFill>
                <a:srgbClr val="00DD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" name="Freeform 6"/>
              <p:cNvSpPr/>
              <p:nvPr/>
            </p:nvSpPr>
            <p:spPr bwMode="auto">
              <a:xfrm>
                <a:off x="3850" y="2649"/>
                <a:ext cx="64" cy="140"/>
              </a:xfrm>
              <a:custGeom>
                <a:avLst/>
                <a:gdLst>
                  <a:gd name="T0" fmla="*/ 69 w 91"/>
                  <a:gd name="T1" fmla="*/ 0 h 198"/>
                  <a:gd name="T2" fmla="*/ 64 w 91"/>
                  <a:gd name="T3" fmla="*/ 32 h 198"/>
                  <a:gd name="T4" fmla="*/ 49 w 91"/>
                  <a:gd name="T5" fmla="*/ 27 h 198"/>
                  <a:gd name="T6" fmla="*/ 25 w 91"/>
                  <a:gd name="T7" fmla="*/ 41 h 198"/>
                  <a:gd name="T8" fmla="*/ 1 w 91"/>
                  <a:gd name="T9" fmla="*/ 59 h 198"/>
                  <a:gd name="T10" fmla="*/ 0 w 91"/>
                  <a:gd name="T11" fmla="*/ 115 h 198"/>
                  <a:gd name="T12" fmla="*/ 3 w 91"/>
                  <a:gd name="T13" fmla="*/ 129 h 198"/>
                  <a:gd name="T14" fmla="*/ 15 w 91"/>
                  <a:gd name="T15" fmla="*/ 139 h 198"/>
                  <a:gd name="T16" fmla="*/ 11 w 91"/>
                  <a:gd name="T17" fmla="*/ 154 h 198"/>
                  <a:gd name="T18" fmla="*/ 15 w 91"/>
                  <a:gd name="T19" fmla="*/ 173 h 198"/>
                  <a:gd name="T20" fmla="*/ 20 w 91"/>
                  <a:gd name="T21" fmla="*/ 190 h 198"/>
                  <a:gd name="T22" fmla="*/ 61 w 91"/>
                  <a:gd name="T23" fmla="*/ 198 h 198"/>
                  <a:gd name="T24" fmla="*/ 83 w 91"/>
                  <a:gd name="T25" fmla="*/ 161 h 198"/>
                  <a:gd name="T26" fmla="*/ 91 w 91"/>
                  <a:gd name="T27" fmla="*/ 92 h 198"/>
                  <a:gd name="T28" fmla="*/ 88 w 91"/>
                  <a:gd name="T29" fmla="*/ 59 h 198"/>
                  <a:gd name="T30" fmla="*/ 88 w 91"/>
                  <a:gd name="T31" fmla="*/ 5 h 198"/>
                  <a:gd name="T32" fmla="*/ 69 w 91"/>
                  <a:gd name="T3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98" extrusionOk="0">
                    <a:moveTo>
                      <a:pt x="69" y="0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27"/>
                      <a:pt x="30" y="36"/>
                      <a:pt x="25" y="41"/>
                    </a:cubicBezTo>
                    <a:cubicBezTo>
                      <a:pt x="20" y="46"/>
                      <a:pt x="1" y="59"/>
                      <a:pt x="1" y="59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15" y="139"/>
                      <a:pt x="15" y="139"/>
                      <a:pt x="15" y="139"/>
                    </a:cubicBezTo>
                    <a:cubicBezTo>
                      <a:pt x="11" y="154"/>
                      <a:pt x="11" y="154"/>
                      <a:pt x="11" y="154"/>
                    </a:cubicBezTo>
                    <a:cubicBezTo>
                      <a:pt x="11" y="154"/>
                      <a:pt x="15" y="168"/>
                      <a:pt x="15" y="173"/>
                    </a:cubicBezTo>
                    <a:cubicBezTo>
                      <a:pt x="15" y="178"/>
                      <a:pt x="20" y="190"/>
                      <a:pt x="20" y="190"/>
                    </a:cubicBezTo>
                    <a:cubicBezTo>
                      <a:pt x="61" y="198"/>
                      <a:pt x="61" y="198"/>
                      <a:pt x="61" y="198"/>
                    </a:cubicBezTo>
                    <a:cubicBezTo>
                      <a:pt x="83" y="161"/>
                      <a:pt x="83" y="161"/>
                      <a:pt x="83" y="161"/>
                    </a:cubicBezTo>
                    <a:cubicBezTo>
                      <a:pt x="83" y="161"/>
                      <a:pt x="91" y="98"/>
                      <a:pt x="91" y="92"/>
                    </a:cubicBezTo>
                    <a:cubicBezTo>
                      <a:pt x="91" y="85"/>
                      <a:pt x="88" y="59"/>
                      <a:pt x="88" y="59"/>
                    </a:cubicBezTo>
                    <a:cubicBezTo>
                      <a:pt x="88" y="5"/>
                      <a:pt x="88" y="5"/>
                      <a:pt x="88" y="5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DD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" name="Freeform 7"/>
              <p:cNvSpPr/>
              <p:nvPr/>
            </p:nvSpPr>
            <p:spPr bwMode="auto">
              <a:xfrm>
                <a:off x="3822" y="2808"/>
                <a:ext cx="115" cy="205"/>
              </a:xfrm>
              <a:custGeom>
                <a:avLst/>
                <a:gdLst>
                  <a:gd name="T0" fmla="*/ 149 w 162"/>
                  <a:gd name="T1" fmla="*/ 96 h 289"/>
                  <a:gd name="T2" fmla="*/ 152 w 162"/>
                  <a:gd name="T3" fmla="*/ 77 h 289"/>
                  <a:gd name="T4" fmla="*/ 135 w 162"/>
                  <a:gd name="T5" fmla="*/ 35 h 289"/>
                  <a:gd name="T6" fmla="*/ 105 w 162"/>
                  <a:gd name="T7" fmla="*/ 0 h 289"/>
                  <a:gd name="T8" fmla="*/ 30 w 162"/>
                  <a:gd name="T9" fmla="*/ 52 h 289"/>
                  <a:gd name="T10" fmla="*/ 5 w 162"/>
                  <a:gd name="T11" fmla="*/ 40 h 289"/>
                  <a:gd name="T12" fmla="*/ 0 w 162"/>
                  <a:gd name="T13" fmla="*/ 76 h 289"/>
                  <a:gd name="T14" fmla="*/ 35 w 162"/>
                  <a:gd name="T15" fmla="*/ 133 h 289"/>
                  <a:gd name="T16" fmla="*/ 33 w 162"/>
                  <a:gd name="T17" fmla="*/ 152 h 289"/>
                  <a:gd name="T18" fmla="*/ 44 w 162"/>
                  <a:gd name="T19" fmla="*/ 176 h 289"/>
                  <a:gd name="T20" fmla="*/ 25 w 162"/>
                  <a:gd name="T21" fmla="*/ 220 h 289"/>
                  <a:gd name="T22" fmla="*/ 35 w 162"/>
                  <a:gd name="T23" fmla="*/ 279 h 289"/>
                  <a:gd name="T24" fmla="*/ 59 w 162"/>
                  <a:gd name="T25" fmla="*/ 284 h 289"/>
                  <a:gd name="T26" fmla="*/ 81 w 162"/>
                  <a:gd name="T27" fmla="*/ 289 h 289"/>
                  <a:gd name="T28" fmla="*/ 84 w 162"/>
                  <a:gd name="T29" fmla="*/ 259 h 289"/>
                  <a:gd name="T30" fmla="*/ 120 w 162"/>
                  <a:gd name="T31" fmla="*/ 259 h 289"/>
                  <a:gd name="T32" fmla="*/ 128 w 162"/>
                  <a:gd name="T33" fmla="*/ 259 h 289"/>
                  <a:gd name="T34" fmla="*/ 150 w 162"/>
                  <a:gd name="T35" fmla="*/ 177 h 289"/>
                  <a:gd name="T36" fmla="*/ 159 w 162"/>
                  <a:gd name="T37" fmla="*/ 121 h 289"/>
                  <a:gd name="T38" fmla="*/ 149 w 162"/>
                  <a:gd name="T39" fmla="*/ 96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2" h="289" extrusionOk="0">
                    <a:moveTo>
                      <a:pt x="149" y="96"/>
                    </a:moveTo>
                    <a:cubicBezTo>
                      <a:pt x="152" y="77"/>
                      <a:pt x="152" y="77"/>
                      <a:pt x="152" y="77"/>
                    </a:cubicBezTo>
                    <a:cubicBezTo>
                      <a:pt x="135" y="35"/>
                      <a:pt x="135" y="35"/>
                      <a:pt x="135" y="35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35" y="133"/>
                      <a:pt x="35" y="133"/>
                      <a:pt x="35" y="133"/>
                    </a:cubicBezTo>
                    <a:cubicBezTo>
                      <a:pt x="35" y="133"/>
                      <a:pt x="30" y="147"/>
                      <a:pt x="33" y="152"/>
                    </a:cubicBezTo>
                    <a:cubicBezTo>
                      <a:pt x="37" y="157"/>
                      <a:pt x="44" y="176"/>
                      <a:pt x="44" y="176"/>
                    </a:cubicBezTo>
                    <a:cubicBezTo>
                      <a:pt x="44" y="176"/>
                      <a:pt x="22" y="208"/>
                      <a:pt x="25" y="220"/>
                    </a:cubicBezTo>
                    <a:cubicBezTo>
                      <a:pt x="28" y="232"/>
                      <a:pt x="35" y="279"/>
                      <a:pt x="35" y="279"/>
                    </a:cubicBezTo>
                    <a:cubicBezTo>
                      <a:pt x="35" y="279"/>
                      <a:pt x="50" y="282"/>
                      <a:pt x="59" y="284"/>
                    </a:cubicBezTo>
                    <a:cubicBezTo>
                      <a:pt x="67" y="286"/>
                      <a:pt x="81" y="289"/>
                      <a:pt x="81" y="289"/>
                    </a:cubicBezTo>
                    <a:cubicBezTo>
                      <a:pt x="84" y="259"/>
                      <a:pt x="84" y="259"/>
                      <a:pt x="84" y="259"/>
                    </a:cubicBezTo>
                    <a:cubicBezTo>
                      <a:pt x="120" y="259"/>
                      <a:pt x="120" y="259"/>
                      <a:pt x="120" y="259"/>
                    </a:cubicBezTo>
                    <a:cubicBezTo>
                      <a:pt x="120" y="259"/>
                      <a:pt x="123" y="267"/>
                      <a:pt x="128" y="259"/>
                    </a:cubicBezTo>
                    <a:cubicBezTo>
                      <a:pt x="133" y="250"/>
                      <a:pt x="149" y="184"/>
                      <a:pt x="150" y="177"/>
                    </a:cubicBezTo>
                    <a:cubicBezTo>
                      <a:pt x="152" y="171"/>
                      <a:pt x="162" y="127"/>
                      <a:pt x="159" y="121"/>
                    </a:cubicBezTo>
                    <a:cubicBezTo>
                      <a:pt x="155" y="116"/>
                      <a:pt x="149" y="96"/>
                      <a:pt x="149" y="96"/>
                    </a:cubicBezTo>
                    <a:close/>
                  </a:path>
                </a:pathLst>
              </a:custGeom>
              <a:solidFill>
                <a:srgbClr val="00DD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" name="Freeform 8"/>
              <p:cNvSpPr/>
              <p:nvPr/>
            </p:nvSpPr>
            <p:spPr bwMode="auto">
              <a:xfrm>
                <a:off x="2766" y="1475"/>
                <a:ext cx="318" cy="307"/>
              </a:xfrm>
              <a:custGeom>
                <a:avLst/>
                <a:gdLst>
                  <a:gd name="T0" fmla="*/ 235 w 448"/>
                  <a:gd name="T1" fmla="*/ 32 h 432"/>
                  <a:gd name="T2" fmla="*/ 215 w 448"/>
                  <a:gd name="T3" fmla="*/ 54 h 432"/>
                  <a:gd name="T4" fmla="*/ 242 w 448"/>
                  <a:gd name="T5" fmla="*/ 82 h 432"/>
                  <a:gd name="T6" fmla="*/ 204 w 448"/>
                  <a:gd name="T7" fmla="*/ 104 h 432"/>
                  <a:gd name="T8" fmla="*/ 171 w 448"/>
                  <a:gd name="T9" fmla="*/ 105 h 432"/>
                  <a:gd name="T10" fmla="*/ 142 w 448"/>
                  <a:gd name="T11" fmla="*/ 88 h 432"/>
                  <a:gd name="T12" fmla="*/ 89 w 448"/>
                  <a:gd name="T13" fmla="*/ 85 h 432"/>
                  <a:gd name="T14" fmla="*/ 81 w 448"/>
                  <a:gd name="T15" fmla="*/ 104 h 432"/>
                  <a:gd name="T16" fmla="*/ 83 w 448"/>
                  <a:gd name="T17" fmla="*/ 124 h 432"/>
                  <a:gd name="T18" fmla="*/ 110 w 448"/>
                  <a:gd name="T19" fmla="*/ 137 h 432"/>
                  <a:gd name="T20" fmla="*/ 88 w 448"/>
                  <a:gd name="T21" fmla="*/ 164 h 432"/>
                  <a:gd name="T22" fmla="*/ 78 w 448"/>
                  <a:gd name="T23" fmla="*/ 193 h 432"/>
                  <a:gd name="T24" fmla="*/ 94 w 448"/>
                  <a:gd name="T25" fmla="*/ 202 h 432"/>
                  <a:gd name="T26" fmla="*/ 115 w 448"/>
                  <a:gd name="T27" fmla="*/ 220 h 432"/>
                  <a:gd name="T28" fmla="*/ 150 w 448"/>
                  <a:gd name="T29" fmla="*/ 241 h 432"/>
                  <a:gd name="T30" fmla="*/ 123 w 448"/>
                  <a:gd name="T31" fmla="*/ 247 h 432"/>
                  <a:gd name="T32" fmla="*/ 98 w 448"/>
                  <a:gd name="T33" fmla="*/ 285 h 432"/>
                  <a:gd name="T34" fmla="*/ 72 w 448"/>
                  <a:gd name="T35" fmla="*/ 293 h 432"/>
                  <a:gd name="T36" fmla="*/ 132 w 448"/>
                  <a:gd name="T37" fmla="*/ 298 h 432"/>
                  <a:gd name="T38" fmla="*/ 133 w 448"/>
                  <a:gd name="T39" fmla="*/ 315 h 432"/>
                  <a:gd name="T40" fmla="*/ 83 w 448"/>
                  <a:gd name="T41" fmla="*/ 310 h 432"/>
                  <a:gd name="T42" fmla="*/ 47 w 448"/>
                  <a:gd name="T43" fmla="*/ 344 h 432"/>
                  <a:gd name="T44" fmla="*/ 12 w 448"/>
                  <a:gd name="T45" fmla="*/ 341 h 432"/>
                  <a:gd name="T46" fmla="*/ 37 w 448"/>
                  <a:gd name="T47" fmla="*/ 359 h 432"/>
                  <a:gd name="T48" fmla="*/ 6 w 448"/>
                  <a:gd name="T49" fmla="*/ 364 h 432"/>
                  <a:gd name="T50" fmla="*/ 18 w 448"/>
                  <a:gd name="T51" fmla="*/ 385 h 432"/>
                  <a:gd name="T52" fmla="*/ 37 w 448"/>
                  <a:gd name="T53" fmla="*/ 401 h 432"/>
                  <a:gd name="T54" fmla="*/ 40 w 448"/>
                  <a:gd name="T55" fmla="*/ 413 h 432"/>
                  <a:gd name="T56" fmla="*/ 45 w 448"/>
                  <a:gd name="T57" fmla="*/ 427 h 432"/>
                  <a:gd name="T58" fmla="*/ 140 w 448"/>
                  <a:gd name="T59" fmla="*/ 432 h 432"/>
                  <a:gd name="T60" fmla="*/ 176 w 448"/>
                  <a:gd name="T61" fmla="*/ 422 h 432"/>
                  <a:gd name="T62" fmla="*/ 308 w 448"/>
                  <a:gd name="T63" fmla="*/ 395 h 432"/>
                  <a:gd name="T64" fmla="*/ 372 w 448"/>
                  <a:gd name="T65" fmla="*/ 234 h 432"/>
                  <a:gd name="T66" fmla="*/ 377 w 448"/>
                  <a:gd name="T67" fmla="*/ 161 h 432"/>
                  <a:gd name="T68" fmla="*/ 408 w 448"/>
                  <a:gd name="T69" fmla="*/ 149 h 432"/>
                  <a:gd name="T70" fmla="*/ 441 w 448"/>
                  <a:gd name="T71" fmla="*/ 132 h 432"/>
                  <a:gd name="T72" fmla="*/ 421 w 448"/>
                  <a:gd name="T73" fmla="*/ 88 h 432"/>
                  <a:gd name="T74" fmla="*/ 409 w 448"/>
                  <a:gd name="T75" fmla="*/ 36 h 432"/>
                  <a:gd name="T76" fmla="*/ 374 w 448"/>
                  <a:gd name="T77" fmla="*/ 16 h 432"/>
                  <a:gd name="T78" fmla="*/ 337 w 448"/>
                  <a:gd name="T79" fmla="*/ 5 h 432"/>
                  <a:gd name="T80" fmla="*/ 298 w 448"/>
                  <a:gd name="T81" fmla="*/ 19 h 432"/>
                  <a:gd name="T82" fmla="*/ 257 w 448"/>
                  <a:gd name="T83" fmla="*/ 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48" h="432" extrusionOk="0">
                    <a:moveTo>
                      <a:pt x="257" y="2"/>
                    </a:moveTo>
                    <a:cubicBezTo>
                      <a:pt x="235" y="32"/>
                      <a:pt x="235" y="32"/>
                      <a:pt x="235" y="32"/>
                    </a:cubicBezTo>
                    <a:cubicBezTo>
                      <a:pt x="216" y="43"/>
                      <a:pt x="216" y="43"/>
                      <a:pt x="216" y="43"/>
                    </a:cubicBezTo>
                    <a:cubicBezTo>
                      <a:pt x="215" y="54"/>
                      <a:pt x="215" y="54"/>
                      <a:pt x="215" y="54"/>
                    </a:cubicBezTo>
                    <a:cubicBezTo>
                      <a:pt x="240" y="71"/>
                      <a:pt x="240" y="71"/>
                      <a:pt x="240" y="71"/>
                    </a:cubicBezTo>
                    <a:cubicBezTo>
                      <a:pt x="240" y="71"/>
                      <a:pt x="257" y="76"/>
                      <a:pt x="242" y="82"/>
                    </a:cubicBezTo>
                    <a:cubicBezTo>
                      <a:pt x="226" y="87"/>
                      <a:pt x="206" y="92"/>
                      <a:pt x="206" y="92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181" y="112"/>
                      <a:pt x="181" y="112"/>
                      <a:pt x="181" y="112"/>
                    </a:cubicBezTo>
                    <a:cubicBezTo>
                      <a:pt x="171" y="105"/>
                      <a:pt x="171" y="105"/>
                      <a:pt x="171" y="105"/>
                    </a:cubicBezTo>
                    <a:cubicBezTo>
                      <a:pt x="149" y="115"/>
                      <a:pt x="149" y="115"/>
                      <a:pt x="149" y="115"/>
                    </a:cubicBezTo>
                    <a:cubicBezTo>
                      <a:pt x="142" y="88"/>
                      <a:pt x="142" y="88"/>
                      <a:pt x="142" y="88"/>
                    </a:cubicBezTo>
                    <a:cubicBezTo>
                      <a:pt x="142" y="88"/>
                      <a:pt x="128" y="85"/>
                      <a:pt x="118" y="85"/>
                    </a:cubicBezTo>
                    <a:cubicBezTo>
                      <a:pt x="108" y="85"/>
                      <a:pt x="89" y="85"/>
                      <a:pt x="89" y="85"/>
                    </a:cubicBezTo>
                    <a:cubicBezTo>
                      <a:pt x="98" y="98"/>
                      <a:pt x="98" y="98"/>
                      <a:pt x="98" y="98"/>
                    </a:cubicBezTo>
                    <a:cubicBezTo>
                      <a:pt x="98" y="98"/>
                      <a:pt x="83" y="97"/>
                      <a:pt x="81" y="104"/>
                    </a:cubicBezTo>
                    <a:cubicBezTo>
                      <a:pt x="79" y="110"/>
                      <a:pt x="78" y="115"/>
                      <a:pt x="78" y="115"/>
                    </a:cubicBezTo>
                    <a:cubicBezTo>
                      <a:pt x="83" y="124"/>
                      <a:pt x="83" y="124"/>
                      <a:pt x="83" y="124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7"/>
                      <a:pt x="108" y="131"/>
                      <a:pt x="110" y="137"/>
                    </a:cubicBezTo>
                    <a:cubicBezTo>
                      <a:pt x="111" y="144"/>
                      <a:pt x="115" y="153"/>
                      <a:pt x="115" y="153"/>
                    </a:cubicBezTo>
                    <a:cubicBezTo>
                      <a:pt x="115" y="153"/>
                      <a:pt x="94" y="159"/>
                      <a:pt x="88" y="164"/>
                    </a:cubicBezTo>
                    <a:cubicBezTo>
                      <a:pt x="81" y="170"/>
                      <a:pt x="71" y="178"/>
                      <a:pt x="71" y="178"/>
                    </a:cubicBezTo>
                    <a:cubicBezTo>
                      <a:pt x="78" y="193"/>
                      <a:pt x="78" y="193"/>
                      <a:pt x="78" y="193"/>
                    </a:cubicBezTo>
                    <a:cubicBezTo>
                      <a:pt x="81" y="207"/>
                      <a:pt x="81" y="207"/>
                      <a:pt x="81" y="207"/>
                    </a:cubicBezTo>
                    <a:cubicBezTo>
                      <a:pt x="94" y="202"/>
                      <a:pt x="94" y="202"/>
                      <a:pt x="94" y="202"/>
                    </a:cubicBezTo>
                    <a:cubicBezTo>
                      <a:pt x="108" y="202"/>
                      <a:pt x="108" y="202"/>
                      <a:pt x="108" y="202"/>
                    </a:cubicBezTo>
                    <a:cubicBezTo>
                      <a:pt x="115" y="220"/>
                      <a:pt x="115" y="220"/>
                      <a:pt x="115" y="220"/>
                    </a:cubicBezTo>
                    <a:cubicBezTo>
                      <a:pt x="149" y="224"/>
                      <a:pt x="149" y="224"/>
                      <a:pt x="149" y="224"/>
                    </a:cubicBezTo>
                    <a:cubicBezTo>
                      <a:pt x="150" y="241"/>
                      <a:pt x="150" y="241"/>
                      <a:pt x="150" y="241"/>
                    </a:cubicBezTo>
                    <a:cubicBezTo>
                      <a:pt x="150" y="241"/>
                      <a:pt x="145" y="236"/>
                      <a:pt x="138" y="241"/>
                    </a:cubicBezTo>
                    <a:cubicBezTo>
                      <a:pt x="132" y="246"/>
                      <a:pt x="123" y="247"/>
                      <a:pt x="123" y="247"/>
                    </a:cubicBezTo>
                    <a:cubicBezTo>
                      <a:pt x="113" y="246"/>
                      <a:pt x="113" y="246"/>
                      <a:pt x="113" y="246"/>
                    </a:cubicBezTo>
                    <a:cubicBezTo>
                      <a:pt x="98" y="285"/>
                      <a:pt x="98" y="285"/>
                      <a:pt x="98" y="285"/>
                    </a:cubicBezTo>
                    <a:cubicBezTo>
                      <a:pt x="84" y="288"/>
                      <a:pt x="84" y="288"/>
                      <a:pt x="84" y="288"/>
                    </a:cubicBezTo>
                    <a:cubicBezTo>
                      <a:pt x="72" y="293"/>
                      <a:pt x="72" y="293"/>
                      <a:pt x="72" y="293"/>
                    </a:cubicBezTo>
                    <a:cubicBezTo>
                      <a:pt x="72" y="293"/>
                      <a:pt x="83" y="300"/>
                      <a:pt x="89" y="300"/>
                    </a:cubicBezTo>
                    <a:cubicBezTo>
                      <a:pt x="96" y="300"/>
                      <a:pt x="132" y="298"/>
                      <a:pt x="132" y="298"/>
                    </a:cubicBezTo>
                    <a:cubicBezTo>
                      <a:pt x="149" y="303"/>
                      <a:pt x="149" y="303"/>
                      <a:pt x="149" y="303"/>
                    </a:cubicBezTo>
                    <a:cubicBezTo>
                      <a:pt x="149" y="303"/>
                      <a:pt x="149" y="315"/>
                      <a:pt x="133" y="315"/>
                    </a:cubicBezTo>
                    <a:cubicBezTo>
                      <a:pt x="118" y="315"/>
                      <a:pt x="98" y="315"/>
                      <a:pt x="98" y="315"/>
                    </a:cubicBezTo>
                    <a:cubicBezTo>
                      <a:pt x="83" y="310"/>
                      <a:pt x="83" y="310"/>
                      <a:pt x="83" y="310"/>
                    </a:cubicBezTo>
                    <a:cubicBezTo>
                      <a:pt x="67" y="319"/>
                      <a:pt x="67" y="319"/>
                      <a:pt x="67" y="319"/>
                    </a:cubicBezTo>
                    <a:cubicBezTo>
                      <a:pt x="47" y="344"/>
                      <a:pt x="47" y="344"/>
                      <a:pt x="47" y="344"/>
                    </a:cubicBezTo>
                    <a:cubicBezTo>
                      <a:pt x="47" y="344"/>
                      <a:pt x="8" y="313"/>
                      <a:pt x="10" y="320"/>
                    </a:cubicBezTo>
                    <a:cubicBezTo>
                      <a:pt x="12" y="327"/>
                      <a:pt x="12" y="341"/>
                      <a:pt x="12" y="341"/>
                    </a:cubicBezTo>
                    <a:cubicBezTo>
                      <a:pt x="12" y="341"/>
                      <a:pt x="28" y="341"/>
                      <a:pt x="32" y="346"/>
                    </a:cubicBezTo>
                    <a:cubicBezTo>
                      <a:pt x="35" y="351"/>
                      <a:pt x="42" y="357"/>
                      <a:pt x="37" y="359"/>
                    </a:cubicBezTo>
                    <a:cubicBezTo>
                      <a:pt x="32" y="361"/>
                      <a:pt x="52" y="361"/>
                      <a:pt x="32" y="361"/>
                    </a:cubicBezTo>
                    <a:cubicBezTo>
                      <a:pt x="12" y="361"/>
                      <a:pt x="6" y="364"/>
                      <a:pt x="6" y="364"/>
                    </a:cubicBezTo>
                    <a:cubicBezTo>
                      <a:pt x="6" y="364"/>
                      <a:pt x="0" y="363"/>
                      <a:pt x="6" y="371"/>
                    </a:cubicBezTo>
                    <a:cubicBezTo>
                      <a:pt x="13" y="379"/>
                      <a:pt x="18" y="385"/>
                      <a:pt x="18" y="385"/>
                    </a:cubicBezTo>
                    <a:cubicBezTo>
                      <a:pt x="27" y="391"/>
                      <a:pt x="27" y="391"/>
                      <a:pt x="27" y="391"/>
                    </a:cubicBezTo>
                    <a:cubicBezTo>
                      <a:pt x="37" y="401"/>
                      <a:pt x="37" y="401"/>
                      <a:pt x="37" y="401"/>
                    </a:cubicBezTo>
                    <a:cubicBezTo>
                      <a:pt x="25" y="408"/>
                      <a:pt x="25" y="408"/>
                      <a:pt x="25" y="408"/>
                    </a:cubicBezTo>
                    <a:cubicBezTo>
                      <a:pt x="40" y="413"/>
                      <a:pt x="40" y="413"/>
                      <a:pt x="40" y="413"/>
                    </a:cubicBezTo>
                    <a:cubicBezTo>
                      <a:pt x="54" y="413"/>
                      <a:pt x="54" y="413"/>
                      <a:pt x="54" y="413"/>
                    </a:cubicBezTo>
                    <a:cubicBezTo>
                      <a:pt x="45" y="427"/>
                      <a:pt x="45" y="427"/>
                      <a:pt x="45" y="427"/>
                    </a:cubicBezTo>
                    <a:cubicBezTo>
                      <a:pt x="52" y="432"/>
                      <a:pt x="52" y="432"/>
                      <a:pt x="52" y="432"/>
                    </a:cubicBezTo>
                    <a:cubicBezTo>
                      <a:pt x="140" y="432"/>
                      <a:pt x="140" y="432"/>
                      <a:pt x="140" y="432"/>
                    </a:cubicBezTo>
                    <a:cubicBezTo>
                      <a:pt x="154" y="422"/>
                      <a:pt x="154" y="422"/>
                      <a:pt x="154" y="422"/>
                    </a:cubicBezTo>
                    <a:cubicBezTo>
                      <a:pt x="154" y="422"/>
                      <a:pt x="171" y="423"/>
                      <a:pt x="176" y="422"/>
                    </a:cubicBezTo>
                    <a:cubicBezTo>
                      <a:pt x="181" y="420"/>
                      <a:pt x="232" y="390"/>
                      <a:pt x="232" y="390"/>
                    </a:cubicBezTo>
                    <a:cubicBezTo>
                      <a:pt x="232" y="390"/>
                      <a:pt x="301" y="400"/>
                      <a:pt x="308" y="395"/>
                    </a:cubicBezTo>
                    <a:cubicBezTo>
                      <a:pt x="315" y="390"/>
                      <a:pt x="374" y="320"/>
                      <a:pt x="374" y="315"/>
                    </a:cubicBezTo>
                    <a:cubicBezTo>
                      <a:pt x="374" y="310"/>
                      <a:pt x="372" y="241"/>
                      <a:pt x="372" y="234"/>
                    </a:cubicBezTo>
                    <a:cubicBezTo>
                      <a:pt x="372" y="227"/>
                      <a:pt x="374" y="183"/>
                      <a:pt x="374" y="183"/>
                    </a:cubicBezTo>
                    <a:cubicBezTo>
                      <a:pt x="377" y="161"/>
                      <a:pt x="377" y="161"/>
                      <a:pt x="377" y="161"/>
                    </a:cubicBezTo>
                    <a:cubicBezTo>
                      <a:pt x="394" y="161"/>
                      <a:pt x="394" y="161"/>
                      <a:pt x="394" y="161"/>
                    </a:cubicBezTo>
                    <a:cubicBezTo>
                      <a:pt x="408" y="149"/>
                      <a:pt x="408" y="149"/>
                      <a:pt x="408" y="149"/>
                    </a:cubicBezTo>
                    <a:cubicBezTo>
                      <a:pt x="425" y="139"/>
                      <a:pt x="425" y="139"/>
                      <a:pt x="425" y="139"/>
                    </a:cubicBezTo>
                    <a:cubicBezTo>
                      <a:pt x="441" y="132"/>
                      <a:pt x="441" y="132"/>
                      <a:pt x="441" y="132"/>
                    </a:cubicBezTo>
                    <a:cubicBezTo>
                      <a:pt x="448" y="109"/>
                      <a:pt x="448" y="109"/>
                      <a:pt x="448" y="109"/>
                    </a:cubicBezTo>
                    <a:cubicBezTo>
                      <a:pt x="421" y="88"/>
                      <a:pt x="421" y="88"/>
                      <a:pt x="421" y="88"/>
                    </a:cubicBezTo>
                    <a:cubicBezTo>
                      <a:pt x="421" y="68"/>
                      <a:pt x="421" y="68"/>
                      <a:pt x="421" y="68"/>
                    </a:cubicBezTo>
                    <a:cubicBezTo>
                      <a:pt x="409" y="36"/>
                      <a:pt x="409" y="36"/>
                      <a:pt x="409" y="36"/>
                    </a:cubicBezTo>
                    <a:cubicBezTo>
                      <a:pt x="401" y="17"/>
                      <a:pt x="401" y="17"/>
                      <a:pt x="401" y="17"/>
                    </a:cubicBezTo>
                    <a:cubicBezTo>
                      <a:pt x="374" y="16"/>
                      <a:pt x="374" y="16"/>
                      <a:pt x="374" y="16"/>
                    </a:cubicBezTo>
                    <a:cubicBezTo>
                      <a:pt x="330" y="26"/>
                      <a:pt x="330" y="26"/>
                      <a:pt x="330" y="26"/>
                    </a:cubicBezTo>
                    <a:cubicBezTo>
                      <a:pt x="337" y="5"/>
                      <a:pt x="337" y="5"/>
                      <a:pt x="337" y="5"/>
                    </a:cubicBezTo>
                    <a:cubicBezTo>
                      <a:pt x="309" y="10"/>
                      <a:pt x="309" y="10"/>
                      <a:pt x="309" y="10"/>
                    </a:cubicBezTo>
                    <a:cubicBezTo>
                      <a:pt x="298" y="19"/>
                      <a:pt x="298" y="19"/>
                      <a:pt x="298" y="19"/>
                    </a:cubicBezTo>
                    <a:cubicBezTo>
                      <a:pt x="293" y="0"/>
                      <a:pt x="293" y="0"/>
                      <a:pt x="293" y="0"/>
                    </a:cubicBezTo>
                    <a:lnTo>
                      <a:pt x="257" y="2"/>
                    </a:lnTo>
                    <a:close/>
                  </a:path>
                </a:pathLst>
              </a:custGeom>
              <a:solidFill>
                <a:srgbClr val="00DD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" name="Freeform 9"/>
              <p:cNvSpPr/>
              <p:nvPr/>
            </p:nvSpPr>
            <p:spPr bwMode="auto">
              <a:xfrm>
                <a:off x="2997" y="1201"/>
                <a:ext cx="450" cy="765"/>
              </a:xfrm>
              <a:custGeom>
                <a:avLst/>
                <a:gdLst>
                  <a:gd name="T0" fmla="*/ 148 w 633"/>
                  <a:gd name="T1" fmla="*/ 184 h 1078"/>
                  <a:gd name="T2" fmla="*/ 131 w 633"/>
                  <a:gd name="T3" fmla="*/ 218 h 1078"/>
                  <a:gd name="T4" fmla="*/ 166 w 633"/>
                  <a:gd name="T5" fmla="*/ 248 h 1078"/>
                  <a:gd name="T6" fmla="*/ 122 w 633"/>
                  <a:gd name="T7" fmla="*/ 387 h 1078"/>
                  <a:gd name="T8" fmla="*/ 178 w 633"/>
                  <a:gd name="T9" fmla="*/ 331 h 1078"/>
                  <a:gd name="T10" fmla="*/ 190 w 633"/>
                  <a:gd name="T11" fmla="*/ 377 h 1078"/>
                  <a:gd name="T12" fmla="*/ 156 w 633"/>
                  <a:gd name="T13" fmla="*/ 491 h 1078"/>
                  <a:gd name="T14" fmla="*/ 197 w 633"/>
                  <a:gd name="T15" fmla="*/ 499 h 1078"/>
                  <a:gd name="T16" fmla="*/ 248 w 633"/>
                  <a:gd name="T17" fmla="*/ 489 h 1078"/>
                  <a:gd name="T18" fmla="*/ 293 w 633"/>
                  <a:gd name="T19" fmla="*/ 494 h 1078"/>
                  <a:gd name="T20" fmla="*/ 320 w 633"/>
                  <a:gd name="T21" fmla="*/ 572 h 1078"/>
                  <a:gd name="T22" fmla="*/ 298 w 633"/>
                  <a:gd name="T23" fmla="*/ 648 h 1078"/>
                  <a:gd name="T24" fmla="*/ 273 w 633"/>
                  <a:gd name="T25" fmla="*/ 695 h 1078"/>
                  <a:gd name="T26" fmla="*/ 205 w 633"/>
                  <a:gd name="T27" fmla="*/ 684 h 1078"/>
                  <a:gd name="T28" fmla="*/ 171 w 633"/>
                  <a:gd name="T29" fmla="*/ 690 h 1078"/>
                  <a:gd name="T30" fmla="*/ 139 w 633"/>
                  <a:gd name="T31" fmla="*/ 729 h 1078"/>
                  <a:gd name="T32" fmla="*/ 185 w 633"/>
                  <a:gd name="T33" fmla="*/ 738 h 1078"/>
                  <a:gd name="T34" fmla="*/ 73 w 633"/>
                  <a:gd name="T35" fmla="*/ 844 h 1078"/>
                  <a:gd name="T36" fmla="*/ 85 w 633"/>
                  <a:gd name="T37" fmla="*/ 873 h 1078"/>
                  <a:gd name="T38" fmla="*/ 151 w 633"/>
                  <a:gd name="T39" fmla="*/ 878 h 1078"/>
                  <a:gd name="T40" fmla="*/ 185 w 633"/>
                  <a:gd name="T41" fmla="*/ 900 h 1078"/>
                  <a:gd name="T42" fmla="*/ 229 w 633"/>
                  <a:gd name="T43" fmla="*/ 927 h 1078"/>
                  <a:gd name="T44" fmla="*/ 278 w 633"/>
                  <a:gd name="T45" fmla="*/ 905 h 1078"/>
                  <a:gd name="T46" fmla="*/ 226 w 633"/>
                  <a:gd name="T47" fmla="*/ 946 h 1078"/>
                  <a:gd name="T48" fmla="*/ 143 w 633"/>
                  <a:gd name="T49" fmla="*/ 951 h 1078"/>
                  <a:gd name="T50" fmla="*/ 90 w 633"/>
                  <a:gd name="T51" fmla="*/ 1003 h 1078"/>
                  <a:gd name="T52" fmla="*/ 0 w 633"/>
                  <a:gd name="T53" fmla="*/ 1046 h 1078"/>
                  <a:gd name="T54" fmla="*/ 31 w 633"/>
                  <a:gd name="T55" fmla="*/ 1076 h 1078"/>
                  <a:gd name="T56" fmla="*/ 71 w 633"/>
                  <a:gd name="T57" fmla="*/ 1037 h 1078"/>
                  <a:gd name="T58" fmla="*/ 180 w 633"/>
                  <a:gd name="T59" fmla="*/ 1053 h 1078"/>
                  <a:gd name="T60" fmla="*/ 286 w 633"/>
                  <a:gd name="T61" fmla="*/ 1036 h 1078"/>
                  <a:gd name="T62" fmla="*/ 408 w 633"/>
                  <a:gd name="T63" fmla="*/ 1029 h 1078"/>
                  <a:gd name="T64" fmla="*/ 540 w 633"/>
                  <a:gd name="T65" fmla="*/ 1027 h 1078"/>
                  <a:gd name="T66" fmla="*/ 564 w 633"/>
                  <a:gd name="T67" fmla="*/ 958 h 1078"/>
                  <a:gd name="T68" fmla="*/ 556 w 633"/>
                  <a:gd name="T69" fmla="*/ 939 h 1078"/>
                  <a:gd name="T70" fmla="*/ 579 w 633"/>
                  <a:gd name="T71" fmla="*/ 907 h 1078"/>
                  <a:gd name="T72" fmla="*/ 633 w 633"/>
                  <a:gd name="T73" fmla="*/ 819 h 1078"/>
                  <a:gd name="T74" fmla="*/ 557 w 633"/>
                  <a:gd name="T75" fmla="*/ 765 h 1078"/>
                  <a:gd name="T76" fmla="*/ 529 w 633"/>
                  <a:gd name="T77" fmla="*/ 729 h 1078"/>
                  <a:gd name="T78" fmla="*/ 479 w 633"/>
                  <a:gd name="T79" fmla="*/ 665 h 1078"/>
                  <a:gd name="T80" fmla="*/ 523 w 633"/>
                  <a:gd name="T81" fmla="*/ 665 h 1078"/>
                  <a:gd name="T82" fmla="*/ 512 w 633"/>
                  <a:gd name="T83" fmla="*/ 624 h 1078"/>
                  <a:gd name="T84" fmla="*/ 452 w 633"/>
                  <a:gd name="T85" fmla="*/ 546 h 1078"/>
                  <a:gd name="T86" fmla="*/ 361 w 633"/>
                  <a:gd name="T87" fmla="*/ 347 h 1078"/>
                  <a:gd name="T88" fmla="*/ 298 w 633"/>
                  <a:gd name="T89" fmla="*/ 352 h 1078"/>
                  <a:gd name="T90" fmla="*/ 352 w 633"/>
                  <a:gd name="T91" fmla="*/ 321 h 1078"/>
                  <a:gd name="T92" fmla="*/ 354 w 633"/>
                  <a:gd name="T93" fmla="*/ 296 h 1078"/>
                  <a:gd name="T94" fmla="*/ 447 w 633"/>
                  <a:gd name="T95" fmla="*/ 172 h 1078"/>
                  <a:gd name="T96" fmla="*/ 339 w 633"/>
                  <a:gd name="T97" fmla="*/ 125 h 1078"/>
                  <a:gd name="T98" fmla="*/ 273 w 633"/>
                  <a:gd name="T99" fmla="*/ 140 h 1078"/>
                  <a:gd name="T100" fmla="*/ 305 w 633"/>
                  <a:gd name="T101" fmla="*/ 111 h 1078"/>
                  <a:gd name="T102" fmla="*/ 329 w 633"/>
                  <a:gd name="T103" fmla="*/ 81 h 1078"/>
                  <a:gd name="T104" fmla="*/ 366 w 633"/>
                  <a:gd name="T105" fmla="*/ 13 h 1078"/>
                  <a:gd name="T106" fmla="*/ 290 w 633"/>
                  <a:gd name="T107" fmla="*/ 20 h 1078"/>
                  <a:gd name="T108" fmla="*/ 246 w 633"/>
                  <a:gd name="T109" fmla="*/ 3 h 1078"/>
                  <a:gd name="T110" fmla="*/ 217 w 633"/>
                  <a:gd name="T111" fmla="*/ 45 h 1078"/>
                  <a:gd name="T112" fmla="*/ 217 w 633"/>
                  <a:gd name="T113" fmla="*/ 89 h 1078"/>
                  <a:gd name="T114" fmla="*/ 161 w 633"/>
                  <a:gd name="T115" fmla="*/ 123 h 1078"/>
                  <a:gd name="T116" fmla="*/ 176 w 633"/>
                  <a:gd name="T117" fmla="*/ 167 h 1078"/>
                  <a:gd name="T118" fmla="*/ 144 w 633"/>
                  <a:gd name="T119" fmla="*/ 152 h 1078"/>
                  <a:gd name="T120" fmla="*/ 134 w 633"/>
                  <a:gd name="T121" fmla="*/ 111 h 1078"/>
                  <a:gd name="T122" fmla="*/ 104 w 633"/>
                  <a:gd name="T123" fmla="*/ 127 h 1078"/>
                  <a:gd name="T124" fmla="*/ 131 w 633"/>
                  <a:gd name="T125" fmla="*/ 164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33" h="1078" extrusionOk="0">
                    <a:moveTo>
                      <a:pt x="131" y="164"/>
                    </a:moveTo>
                    <a:cubicBezTo>
                      <a:pt x="134" y="177"/>
                      <a:pt x="134" y="177"/>
                      <a:pt x="134" y="177"/>
                    </a:cubicBezTo>
                    <a:cubicBezTo>
                      <a:pt x="148" y="184"/>
                      <a:pt x="148" y="184"/>
                      <a:pt x="148" y="184"/>
                    </a:cubicBezTo>
                    <a:cubicBezTo>
                      <a:pt x="165" y="194"/>
                      <a:pt x="165" y="194"/>
                      <a:pt x="165" y="194"/>
                    </a:cubicBezTo>
                    <a:cubicBezTo>
                      <a:pt x="151" y="218"/>
                      <a:pt x="151" y="218"/>
                      <a:pt x="151" y="218"/>
                    </a:cubicBezTo>
                    <a:cubicBezTo>
                      <a:pt x="131" y="218"/>
                      <a:pt x="131" y="218"/>
                      <a:pt x="131" y="218"/>
                    </a:cubicBezTo>
                    <a:cubicBezTo>
                      <a:pt x="131" y="218"/>
                      <a:pt x="127" y="221"/>
                      <a:pt x="131" y="226"/>
                    </a:cubicBezTo>
                    <a:cubicBezTo>
                      <a:pt x="134" y="232"/>
                      <a:pt x="148" y="248"/>
                      <a:pt x="148" y="248"/>
                    </a:cubicBezTo>
                    <a:cubicBezTo>
                      <a:pt x="166" y="248"/>
                      <a:pt x="166" y="248"/>
                      <a:pt x="166" y="248"/>
                    </a:cubicBezTo>
                    <a:cubicBezTo>
                      <a:pt x="168" y="260"/>
                      <a:pt x="168" y="260"/>
                      <a:pt x="168" y="260"/>
                    </a:cubicBezTo>
                    <a:cubicBezTo>
                      <a:pt x="161" y="287"/>
                      <a:pt x="161" y="287"/>
                      <a:pt x="161" y="287"/>
                    </a:cubicBezTo>
                    <a:cubicBezTo>
                      <a:pt x="122" y="387"/>
                      <a:pt x="122" y="387"/>
                      <a:pt x="122" y="387"/>
                    </a:cubicBezTo>
                    <a:cubicBezTo>
                      <a:pt x="144" y="389"/>
                      <a:pt x="144" y="389"/>
                      <a:pt x="144" y="389"/>
                    </a:cubicBezTo>
                    <a:cubicBezTo>
                      <a:pt x="165" y="325"/>
                      <a:pt x="165" y="325"/>
                      <a:pt x="165" y="325"/>
                    </a:cubicBezTo>
                    <a:cubicBezTo>
                      <a:pt x="165" y="325"/>
                      <a:pt x="165" y="331"/>
                      <a:pt x="178" y="331"/>
                    </a:cubicBezTo>
                    <a:cubicBezTo>
                      <a:pt x="192" y="331"/>
                      <a:pt x="197" y="328"/>
                      <a:pt x="197" y="328"/>
                    </a:cubicBezTo>
                    <a:cubicBezTo>
                      <a:pt x="200" y="340"/>
                      <a:pt x="195" y="360"/>
                      <a:pt x="195" y="360"/>
                    </a:cubicBezTo>
                    <a:cubicBezTo>
                      <a:pt x="190" y="377"/>
                      <a:pt x="190" y="377"/>
                      <a:pt x="190" y="377"/>
                    </a:cubicBezTo>
                    <a:cubicBezTo>
                      <a:pt x="200" y="389"/>
                      <a:pt x="200" y="389"/>
                      <a:pt x="200" y="389"/>
                    </a:cubicBezTo>
                    <a:cubicBezTo>
                      <a:pt x="146" y="470"/>
                      <a:pt x="146" y="470"/>
                      <a:pt x="146" y="470"/>
                    </a:cubicBezTo>
                    <a:cubicBezTo>
                      <a:pt x="156" y="491"/>
                      <a:pt x="156" y="491"/>
                      <a:pt x="156" y="491"/>
                    </a:cubicBezTo>
                    <a:cubicBezTo>
                      <a:pt x="166" y="479"/>
                      <a:pt x="166" y="479"/>
                      <a:pt x="166" y="479"/>
                    </a:cubicBezTo>
                    <a:cubicBezTo>
                      <a:pt x="185" y="494"/>
                      <a:pt x="185" y="494"/>
                      <a:pt x="185" y="494"/>
                    </a:cubicBezTo>
                    <a:cubicBezTo>
                      <a:pt x="185" y="494"/>
                      <a:pt x="192" y="506"/>
                      <a:pt x="197" y="499"/>
                    </a:cubicBezTo>
                    <a:cubicBezTo>
                      <a:pt x="202" y="492"/>
                      <a:pt x="195" y="479"/>
                      <a:pt x="204" y="479"/>
                    </a:cubicBezTo>
                    <a:cubicBezTo>
                      <a:pt x="212" y="479"/>
                      <a:pt x="232" y="485"/>
                      <a:pt x="232" y="485"/>
                    </a:cubicBezTo>
                    <a:cubicBezTo>
                      <a:pt x="232" y="485"/>
                      <a:pt x="239" y="491"/>
                      <a:pt x="248" y="489"/>
                    </a:cubicBezTo>
                    <a:cubicBezTo>
                      <a:pt x="256" y="487"/>
                      <a:pt x="276" y="470"/>
                      <a:pt x="276" y="470"/>
                    </a:cubicBezTo>
                    <a:cubicBezTo>
                      <a:pt x="298" y="477"/>
                      <a:pt x="298" y="477"/>
                      <a:pt x="298" y="477"/>
                    </a:cubicBezTo>
                    <a:cubicBezTo>
                      <a:pt x="293" y="494"/>
                      <a:pt x="293" y="494"/>
                      <a:pt x="293" y="494"/>
                    </a:cubicBezTo>
                    <a:cubicBezTo>
                      <a:pt x="258" y="519"/>
                      <a:pt x="258" y="519"/>
                      <a:pt x="258" y="519"/>
                    </a:cubicBezTo>
                    <a:cubicBezTo>
                      <a:pt x="278" y="594"/>
                      <a:pt x="278" y="594"/>
                      <a:pt x="278" y="594"/>
                    </a:cubicBezTo>
                    <a:cubicBezTo>
                      <a:pt x="320" y="572"/>
                      <a:pt x="320" y="572"/>
                      <a:pt x="320" y="572"/>
                    </a:cubicBezTo>
                    <a:cubicBezTo>
                      <a:pt x="303" y="606"/>
                      <a:pt x="303" y="606"/>
                      <a:pt x="303" y="606"/>
                    </a:cubicBezTo>
                    <a:cubicBezTo>
                      <a:pt x="298" y="614"/>
                      <a:pt x="298" y="614"/>
                      <a:pt x="298" y="614"/>
                    </a:cubicBezTo>
                    <a:cubicBezTo>
                      <a:pt x="298" y="648"/>
                      <a:pt x="298" y="648"/>
                      <a:pt x="298" y="648"/>
                    </a:cubicBezTo>
                    <a:cubicBezTo>
                      <a:pt x="280" y="650"/>
                      <a:pt x="280" y="650"/>
                      <a:pt x="280" y="650"/>
                    </a:cubicBezTo>
                    <a:cubicBezTo>
                      <a:pt x="276" y="677"/>
                      <a:pt x="276" y="677"/>
                      <a:pt x="276" y="677"/>
                    </a:cubicBezTo>
                    <a:cubicBezTo>
                      <a:pt x="273" y="695"/>
                      <a:pt x="273" y="695"/>
                      <a:pt x="273" y="695"/>
                    </a:cubicBezTo>
                    <a:cubicBezTo>
                      <a:pt x="251" y="685"/>
                      <a:pt x="251" y="685"/>
                      <a:pt x="251" y="685"/>
                    </a:cubicBezTo>
                    <a:cubicBezTo>
                      <a:pt x="251" y="685"/>
                      <a:pt x="253" y="684"/>
                      <a:pt x="241" y="684"/>
                    </a:cubicBezTo>
                    <a:cubicBezTo>
                      <a:pt x="229" y="684"/>
                      <a:pt x="212" y="685"/>
                      <a:pt x="205" y="684"/>
                    </a:cubicBezTo>
                    <a:cubicBezTo>
                      <a:pt x="198" y="682"/>
                      <a:pt x="168" y="662"/>
                      <a:pt x="168" y="662"/>
                    </a:cubicBezTo>
                    <a:cubicBezTo>
                      <a:pt x="158" y="670"/>
                      <a:pt x="158" y="670"/>
                      <a:pt x="158" y="670"/>
                    </a:cubicBezTo>
                    <a:cubicBezTo>
                      <a:pt x="171" y="690"/>
                      <a:pt x="171" y="690"/>
                      <a:pt x="171" y="690"/>
                    </a:cubicBezTo>
                    <a:cubicBezTo>
                      <a:pt x="171" y="690"/>
                      <a:pt x="180" y="709"/>
                      <a:pt x="171" y="709"/>
                    </a:cubicBezTo>
                    <a:cubicBezTo>
                      <a:pt x="163" y="709"/>
                      <a:pt x="156" y="706"/>
                      <a:pt x="151" y="712"/>
                    </a:cubicBezTo>
                    <a:cubicBezTo>
                      <a:pt x="146" y="719"/>
                      <a:pt x="139" y="729"/>
                      <a:pt x="139" y="729"/>
                    </a:cubicBezTo>
                    <a:cubicBezTo>
                      <a:pt x="156" y="731"/>
                      <a:pt x="156" y="731"/>
                      <a:pt x="156" y="731"/>
                    </a:cubicBezTo>
                    <a:cubicBezTo>
                      <a:pt x="180" y="731"/>
                      <a:pt x="180" y="731"/>
                      <a:pt x="180" y="731"/>
                    </a:cubicBezTo>
                    <a:cubicBezTo>
                      <a:pt x="185" y="738"/>
                      <a:pt x="185" y="738"/>
                      <a:pt x="185" y="738"/>
                    </a:cubicBezTo>
                    <a:cubicBezTo>
                      <a:pt x="185" y="755"/>
                      <a:pt x="185" y="755"/>
                      <a:pt x="185" y="755"/>
                    </a:cubicBezTo>
                    <a:cubicBezTo>
                      <a:pt x="180" y="799"/>
                      <a:pt x="180" y="799"/>
                      <a:pt x="180" y="799"/>
                    </a:cubicBezTo>
                    <a:cubicBezTo>
                      <a:pt x="73" y="844"/>
                      <a:pt x="73" y="844"/>
                      <a:pt x="73" y="844"/>
                    </a:cubicBezTo>
                    <a:cubicBezTo>
                      <a:pt x="73" y="860"/>
                      <a:pt x="73" y="860"/>
                      <a:pt x="73" y="860"/>
                    </a:cubicBezTo>
                    <a:cubicBezTo>
                      <a:pt x="73" y="860"/>
                      <a:pt x="75" y="863"/>
                      <a:pt x="80" y="868"/>
                    </a:cubicBezTo>
                    <a:cubicBezTo>
                      <a:pt x="85" y="873"/>
                      <a:pt x="85" y="873"/>
                      <a:pt x="85" y="873"/>
                    </a:cubicBezTo>
                    <a:cubicBezTo>
                      <a:pt x="117" y="875"/>
                      <a:pt x="117" y="875"/>
                      <a:pt x="117" y="875"/>
                    </a:cubicBezTo>
                    <a:cubicBezTo>
                      <a:pt x="153" y="863"/>
                      <a:pt x="153" y="863"/>
                      <a:pt x="153" y="863"/>
                    </a:cubicBezTo>
                    <a:cubicBezTo>
                      <a:pt x="153" y="863"/>
                      <a:pt x="154" y="871"/>
                      <a:pt x="151" y="878"/>
                    </a:cubicBezTo>
                    <a:cubicBezTo>
                      <a:pt x="148" y="885"/>
                      <a:pt x="148" y="885"/>
                      <a:pt x="148" y="885"/>
                    </a:cubicBezTo>
                    <a:cubicBezTo>
                      <a:pt x="168" y="898"/>
                      <a:pt x="168" y="898"/>
                      <a:pt x="168" y="898"/>
                    </a:cubicBezTo>
                    <a:cubicBezTo>
                      <a:pt x="180" y="898"/>
                      <a:pt x="185" y="900"/>
                      <a:pt x="185" y="900"/>
                    </a:cubicBezTo>
                    <a:cubicBezTo>
                      <a:pt x="190" y="914"/>
                      <a:pt x="190" y="914"/>
                      <a:pt x="190" y="914"/>
                    </a:cubicBezTo>
                    <a:cubicBezTo>
                      <a:pt x="210" y="927"/>
                      <a:pt x="210" y="927"/>
                      <a:pt x="210" y="927"/>
                    </a:cubicBezTo>
                    <a:cubicBezTo>
                      <a:pt x="210" y="927"/>
                      <a:pt x="222" y="931"/>
                      <a:pt x="229" y="927"/>
                    </a:cubicBezTo>
                    <a:cubicBezTo>
                      <a:pt x="236" y="924"/>
                      <a:pt x="251" y="914"/>
                      <a:pt x="251" y="914"/>
                    </a:cubicBezTo>
                    <a:cubicBezTo>
                      <a:pt x="276" y="897"/>
                      <a:pt x="276" y="897"/>
                      <a:pt x="276" y="897"/>
                    </a:cubicBezTo>
                    <a:cubicBezTo>
                      <a:pt x="278" y="905"/>
                      <a:pt x="278" y="905"/>
                      <a:pt x="278" y="905"/>
                    </a:cubicBezTo>
                    <a:cubicBezTo>
                      <a:pt x="264" y="919"/>
                      <a:pt x="264" y="919"/>
                      <a:pt x="264" y="919"/>
                    </a:cubicBezTo>
                    <a:cubicBezTo>
                      <a:pt x="249" y="946"/>
                      <a:pt x="249" y="946"/>
                      <a:pt x="249" y="946"/>
                    </a:cubicBezTo>
                    <a:cubicBezTo>
                      <a:pt x="249" y="946"/>
                      <a:pt x="258" y="953"/>
                      <a:pt x="226" y="946"/>
                    </a:cubicBezTo>
                    <a:cubicBezTo>
                      <a:pt x="193" y="939"/>
                      <a:pt x="176" y="936"/>
                      <a:pt x="170" y="936"/>
                    </a:cubicBezTo>
                    <a:cubicBezTo>
                      <a:pt x="163" y="936"/>
                      <a:pt x="146" y="936"/>
                      <a:pt x="146" y="936"/>
                    </a:cubicBezTo>
                    <a:cubicBezTo>
                      <a:pt x="143" y="951"/>
                      <a:pt x="143" y="951"/>
                      <a:pt x="143" y="951"/>
                    </a:cubicBezTo>
                    <a:cubicBezTo>
                      <a:pt x="143" y="951"/>
                      <a:pt x="151" y="970"/>
                      <a:pt x="143" y="970"/>
                    </a:cubicBezTo>
                    <a:cubicBezTo>
                      <a:pt x="134" y="970"/>
                      <a:pt x="105" y="970"/>
                      <a:pt x="105" y="970"/>
                    </a:cubicBezTo>
                    <a:cubicBezTo>
                      <a:pt x="105" y="970"/>
                      <a:pt x="97" y="1002"/>
                      <a:pt x="90" y="1003"/>
                    </a:cubicBezTo>
                    <a:cubicBezTo>
                      <a:pt x="83" y="1005"/>
                      <a:pt x="92" y="1009"/>
                      <a:pt x="71" y="1015"/>
                    </a:cubicBezTo>
                    <a:cubicBezTo>
                      <a:pt x="51" y="1022"/>
                      <a:pt x="34" y="1044"/>
                      <a:pt x="34" y="1044"/>
                    </a:cubicBezTo>
                    <a:cubicBezTo>
                      <a:pt x="0" y="1046"/>
                      <a:pt x="0" y="1046"/>
                      <a:pt x="0" y="1046"/>
                    </a:cubicBezTo>
                    <a:cubicBezTo>
                      <a:pt x="9" y="1058"/>
                      <a:pt x="9" y="1058"/>
                      <a:pt x="9" y="1058"/>
                    </a:cubicBezTo>
                    <a:cubicBezTo>
                      <a:pt x="22" y="1061"/>
                      <a:pt x="22" y="1061"/>
                      <a:pt x="22" y="1061"/>
                    </a:cubicBezTo>
                    <a:cubicBezTo>
                      <a:pt x="31" y="1076"/>
                      <a:pt x="31" y="1076"/>
                      <a:pt x="31" y="1076"/>
                    </a:cubicBezTo>
                    <a:cubicBezTo>
                      <a:pt x="38" y="1078"/>
                      <a:pt x="38" y="1078"/>
                      <a:pt x="38" y="1078"/>
                    </a:cubicBezTo>
                    <a:cubicBezTo>
                      <a:pt x="49" y="1056"/>
                      <a:pt x="49" y="1056"/>
                      <a:pt x="49" y="1056"/>
                    </a:cubicBezTo>
                    <a:cubicBezTo>
                      <a:pt x="49" y="1056"/>
                      <a:pt x="61" y="1037"/>
                      <a:pt x="71" y="1037"/>
                    </a:cubicBezTo>
                    <a:cubicBezTo>
                      <a:pt x="82" y="1037"/>
                      <a:pt x="85" y="1034"/>
                      <a:pt x="93" y="1034"/>
                    </a:cubicBezTo>
                    <a:cubicBezTo>
                      <a:pt x="102" y="1034"/>
                      <a:pt x="154" y="1061"/>
                      <a:pt x="154" y="1061"/>
                    </a:cubicBezTo>
                    <a:cubicBezTo>
                      <a:pt x="180" y="1053"/>
                      <a:pt x="180" y="1053"/>
                      <a:pt x="180" y="1053"/>
                    </a:cubicBezTo>
                    <a:cubicBezTo>
                      <a:pt x="182" y="1022"/>
                      <a:pt x="182" y="1022"/>
                      <a:pt x="182" y="1022"/>
                    </a:cubicBezTo>
                    <a:cubicBezTo>
                      <a:pt x="182" y="1022"/>
                      <a:pt x="226" y="1022"/>
                      <a:pt x="231" y="1022"/>
                    </a:cubicBezTo>
                    <a:cubicBezTo>
                      <a:pt x="236" y="1022"/>
                      <a:pt x="286" y="1036"/>
                      <a:pt x="286" y="1036"/>
                    </a:cubicBezTo>
                    <a:cubicBezTo>
                      <a:pt x="312" y="1031"/>
                      <a:pt x="312" y="1031"/>
                      <a:pt x="312" y="1031"/>
                    </a:cubicBezTo>
                    <a:cubicBezTo>
                      <a:pt x="312" y="1031"/>
                      <a:pt x="319" y="1025"/>
                      <a:pt x="336" y="1025"/>
                    </a:cubicBezTo>
                    <a:cubicBezTo>
                      <a:pt x="352" y="1025"/>
                      <a:pt x="408" y="1029"/>
                      <a:pt x="408" y="1029"/>
                    </a:cubicBezTo>
                    <a:cubicBezTo>
                      <a:pt x="456" y="1024"/>
                      <a:pt x="456" y="1024"/>
                      <a:pt x="456" y="1024"/>
                    </a:cubicBezTo>
                    <a:cubicBezTo>
                      <a:pt x="456" y="1024"/>
                      <a:pt x="474" y="1029"/>
                      <a:pt x="483" y="1031"/>
                    </a:cubicBezTo>
                    <a:cubicBezTo>
                      <a:pt x="491" y="1032"/>
                      <a:pt x="535" y="1031"/>
                      <a:pt x="540" y="1027"/>
                    </a:cubicBezTo>
                    <a:cubicBezTo>
                      <a:pt x="545" y="1024"/>
                      <a:pt x="595" y="1014"/>
                      <a:pt x="595" y="1002"/>
                    </a:cubicBezTo>
                    <a:cubicBezTo>
                      <a:pt x="595" y="990"/>
                      <a:pt x="596" y="966"/>
                      <a:pt x="596" y="966"/>
                    </a:cubicBezTo>
                    <a:cubicBezTo>
                      <a:pt x="564" y="958"/>
                      <a:pt x="564" y="958"/>
                      <a:pt x="564" y="958"/>
                    </a:cubicBezTo>
                    <a:cubicBezTo>
                      <a:pt x="527" y="951"/>
                      <a:pt x="527" y="951"/>
                      <a:pt x="527" y="951"/>
                    </a:cubicBezTo>
                    <a:cubicBezTo>
                      <a:pt x="527" y="943"/>
                      <a:pt x="527" y="943"/>
                      <a:pt x="527" y="943"/>
                    </a:cubicBezTo>
                    <a:cubicBezTo>
                      <a:pt x="556" y="939"/>
                      <a:pt x="556" y="939"/>
                      <a:pt x="556" y="939"/>
                    </a:cubicBezTo>
                    <a:cubicBezTo>
                      <a:pt x="559" y="926"/>
                      <a:pt x="559" y="926"/>
                      <a:pt x="559" y="926"/>
                    </a:cubicBezTo>
                    <a:cubicBezTo>
                      <a:pt x="554" y="912"/>
                      <a:pt x="554" y="912"/>
                      <a:pt x="554" y="912"/>
                    </a:cubicBezTo>
                    <a:cubicBezTo>
                      <a:pt x="579" y="907"/>
                      <a:pt x="579" y="907"/>
                      <a:pt x="579" y="907"/>
                    </a:cubicBezTo>
                    <a:cubicBezTo>
                      <a:pt x="603" y="890"/>
                      <a:pt x="603" y="890"/>
                      <a:pt x="603" y="890"/>
                    </a:cubicBezTo>
                    <a:cubicBezTo>
                      <a:pt x="622" y="875"/>
                      <a:pt x="622" y="875"/>
                      <a:pt x="622" y="875"/>
                    </a:cubicBezTo>
                    <a:cubicBezTo>
                      <a:pt x="633" y="819"/>
                      <a:pt x="633" y="819"/>
                      <a:pt x="633" y="819"/>
                    </a:cubicBezTo>
                    <a:cubicBezTo>
                      <a:pt x="613" y="782"/>
                      <a:pt x="613" y="782"/>
                      <a:pt x="613" y="782"/>
                    </a:cubicBezTo>
                    <a:cubicBezTo>
                      <a:pt x="613" y="782"/>
                      <a:pt x="600" y="766"/>
                      <a:pt x="593" y="766"/>
                    </a:cubicBezTo>
                    <a:cubicBezTo>
                      <a:pt x="586" y="766"/>
                      <a:pt x="557" y="765"/>
                      <a:pt x="557" y="765"/>
                    </a:cubicBezTo>
                    <a:cubicBezTo>
                      <a:pt x="518" y="780"/>
                      <a:pt x="518" y="780"/>
                      <a:pt x="518" y="780"/>
                    </a:cubicBezTo>
                    <a:cubicBezTo>
                      <a:pt x="513" y="758"/>
                      <a:pt x="513" y="758"/>
                      <a:pt x="513" y="758"/>
                    </a:cubicBezTo>
                    <a:cubicBezTo>
                      <a:pt x="529" y="729"/>
                      <a:pt x="529" y="729"/>
                      <a:pt x="529" y="729"/>
                    </a:cubicBezTo>
                    <a:cubicBezTo>
                      <a:pt x="529" y="729"/>
                      <a:pt x="535" y="721"/>
                      <a:pt x="529" y="712"/>
                    </a:cubicBezTo>
                    <a:cubicBezTo>
                      <a:pt x="522" y="704"/>
                      <a:pt x="512" y="694"/>
                      <a:pt x="510" y="687"/>
                    </a:cubicBezTo>
                    <a:cubicBezTo>
                      <a:pt x="508" y="680"/>
                      <a:pt x="479" y="665"/>
                      <a:pt x="479" y="665"/>
                    </a:cubicBezTo>
                    <a:cubicBezTo>
                      <a:pt x="479" y="665"/>
                      <a:pt x="481" y="653"/>
                      <a:pt x="486" y="653"/>
                    </a:cubicBezTo>
                    <a:cubicBezTo>
                      <a:pt x="491" y="653"/>
                      <a:pt x="498" y="651"/>
                      <a:pt x="503" y="655"/>
                    </a:cubicBezTo>
                    <a:cubicBezTo>
                      <a:pt x="508" y="658"/>
                      <a:pt x="523" y="670"/>
                      <a:pt x="523" y="665"/>
                    </a:cubicBezTo>
                    <a:cubicBezTo>
                      <a:pt x="523" y="660"/>
                      <a:pt x="523" y="662"/>
                      <a:pt x="523" y="653"/>
                    </a:cubicBezTo>
                    <a:cubicBezTo>
                      <a:pt x="523" y="645"/>
                      <a:pt x="523" y="645"/>
                      <a:pt x="523" y="645"/>
                    </a:cubicBezTo>
                    <a:cubicBezTo>
                      <a:pt x="512" y="624"/>
                      <a:pt x="512" y="624"/>
                      <a:pt x="512" y="624"/>
                    </a:cubicBezTo>
                    <a:cubicBezTo>
                      <a:pt x="503" y="597"/>
                      <a:pt x="503" y="597"/>
                      <a:pt x="503" y="597"/>
                    </a:cubicBezTo>
                    <a:cubicBezTo>
                      <a:pt x="473" y="551"/>
                      <a:pt x="473" y="551"/>
                      <a:pt x="473" y="551"/>
                    </a:cubicBezTo>
                    <a:cubicBezTo>
                      <a:pt x="452" y="546"/>
                      <a:pt x="452" y="546"/>
                      <a:pt x="452" y="546"/>
                    </a:cubicBezTo>
                    <a:cubicBezTo>
                      <a:pt x="441" y="516"/>
                      <a:pt x="441" y="516"/>
                      <a:pt x="441" y="516"/>
                    </a:cubicBezTo>
                    <a:cubicBezTo>
                      <a:pt x="417" y="408"/>
                      <a:pt x="417" y="408"/>
                      <a:pt x="417" y="408"/>
                    </a:cubicBezTo>
                    <a:cubicBezTo>
                      <a:pt x="361" y="347"/>
                      <a:pt x="361" y="347"/>
                      <a:pt x="361" y="347"/>
                    </a:cubicBezTo>
                    <a:cubicBezTo>
                      <a:pt x="336" y="352"/>
                      <a:pt x="336" y="352"/>
                      <a:pt x="336" y="352"/>
                    </a:cubicBezTo>
                    <a:cubicBezTo>
                      <a:pt x="320" y="357"/>
                      <a:pt x="320" y="357"/>
                      <a:pt x="320" y="357"/>
                    </a:cubicBezTo>
                    <a:cubicBezTo>
                      <a:pt x="298" y="352"/>
                      <a:pt x="298" y="352"/>
                      <a:pt x="298" y="352"/>
                    </a:cubicBezTo>
                    <a:cubicBezTo>
                      <a:pt x="298" y="352"/>
                      <a:pt x="283" y="338"/>
                      <a:pt x="288" y="338"/>
                    </a:cubicBezTo>
                    <a:cubicBezTo>
                      <a:pt x="293" y="338"/>
                      <a:pt x="314" y="333"/>
                      <a:pt x="314" y="333"/>
                    </a:cubicBezTo>
                    <a:cubicBezTo>
                      <a:pt x="352" y="321"/>
                      <a:pt x="352" y="321"/>
                      <a:pt x="352" y="321"/>
                    </a:cubicBezTo>
                    <a:cubicBezTo>
                      <a:pt x="368" y="313"/>
                      <a:pt x="368" y="313"/>
                      <a:pt x="368" y="313"/>
                    </a:cubicBezTo>
                    <a:cubicBezTo>
                      <a:pt x="364" y="299"/>
                      <a:pt x="364" y="299"/>
                      <a:pt x="364" y="299"/>
                    </a:cubicBezTo>
                    <a:cubicBezTo>
                      <a:pt x="354" y="296"/>
                      <a:pt x="354" y="296"/>
                      <a:pt x="354" y="296"/>
                    </a:cubicBezTo>
                    <a:cubicBezTo>
                      <a:pt x="388" y="276"/>
                      <a:pt x="388" y="276"/>
                      <a:pt x="388" y="276"/>
                    </a:cubicBezTo>
                    <a:cubicBezTo>
                      <a:pt x="388" y="276"/>
                      <a:pt x="420" y="203"/>
                      <a:pt x="427" y="198"/>
                    </a:cubicBezTo>
                    <a:cubicBezTo>
                      <a:pt x="434" y="193"/>
                      <a:pt x="447" y="177"/>
                      <a:pt x="447" y="172"/>
                    </a:cubicBezTo>
                    <a:cubicBezTo>
                      <a:pt x="447" y="167"/>
                      <a:pt x="441" y="152"/>
                      <a:pt x="441" y="152"/>
                    </a:cubicBezTo>
                    <a:cubicBezTo>
                      <a:pt x="390" y="135"/>
                      <a:pt x="390" y="135"/>
                      <a:pt x="390" y="135"/>
                    </a:cubicBezTo>
                    <a:cubicBezTo>
                      <a:pt x="339" y="125"/>
                      <a:pt x="339" y="125"/>
                      <a:pt x="339" y="125"/>
                    </a:cubicBezTo>
                    <a:cubicBezTo>
                      <a:pt x="339" y="125"/>
                      <a:pt x="320" y="138"/>
                      <a:pt x="308" y="142"/>
                    </a:cubicBezTo>
                    <a:cubicBezTo>
                      <a:pt x="297" y="145"/>
                      <a:pt x="273" y="147"/>
                      <a:pt x="273" y="147"/>
                    </a:cubicBezTo>
                    <a:cubicBezTo>
                      <a:pt x="273" y="147"/>
                      <a:pt x="266" y="145"/>
                      <a:pt x="273" y="140"/>
                    </a:cubicBezTo>
                    <a:cubicBezTo>
                      <a:pt x="280" y="135"/>
                      <a:pt x="286" y="132"/>
                      <a:pt x="286" y="132"/>
                    </a:cubicBezTo>
                    <a:cubicBezTo>
                      <a:pt x="302" y="118"/>
                      <a:pt x="302" y="118"/>
                      <a:pt x="302" y="118"/>
                    </a:cubicBezTo>
                    <a:cubicBezTo>
                      <a:pt x="305" y="111"/>
                      <a:pt x="305" y="111"/>
                      <a:pt x="305" y="111"/>
                    </a:cubicBezTo>
                    <a:cubicBezTo>
                      <a:pt x="305" y="111"/>
                      <a:pt x="297" y="111"/>
                      <a:pt x="297" y="106"/>
                    </a:cubicBezTo>
                    <a:cubicBezTo>
                      <a:pt x="297" y="101"/>
                      <a:pt x="300" y="96"/>
                      <a:pt x="307" y="91"/>
                    </a:cubicBezTo>
                    <a:cubicBezTo>
                      <a:pt x="314" y="86"/>
                      <a:pt x="329" y="81"/>
                      <a:pt x="329" y="81"/>
                    </a:cubicBezTo>
                    <a:cubicBezTo>
                      <a:pt x="358" y="52"/>
                      <a:pt x="358" y="52"/>
                      <a:pt x="358" y="52"/>
                    </a:cubicBezTo>
                    <a:cubicBezTo>
                      <a:pt x="371" y="23"/>
                      <a:pt x="371" y="23"/>
                      <a:pt x="371" y="23"/>
                    </a:cubicBezTo>
                    <a:cubicBezTo>
                      <a:pt x="366" y="13"/>
                      <a:pt x="366" y="13"/>
                      <a:pt x="366" y="13"/>
                    </a:cubicBezTo>
                    <a:cubicBezTo>
                      <a:pt x="359" y="11"/>
                      <a:pt x="359" y="11"/>
                      <a:pt x="359" y="11"/>
                    </a:cubicBezTo>
                    <a:cubicBezTo>
                      <a:pt x="359" y="11"/>
                      <a:pt x="352" y="17"/>
                      <a:pt x="341" y="18"/>
                    </a:cubicBezTo>
                    <a:cubicBezTo>
                      <a:pt x="329" y="20"/>
                      <a:pt x="290" y="20"/>
                      <a:pt x="290" y="20"/>
                    </a:cubicBezTo>
                    <a:cubicBezTo>
                      <a:pt x="271" y="13"/>
                      <a:pt x="271" y="13"/>
                      <a:pt x="271" y="13"/>
                    </a:cubicBezTo>
                    <a:cubicBezTo>
                      <a:pt x="259" y="0"/>
                      <a:pt x="259" y="0"/>
                      <a:pt x="259" y="0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2" y="44"/>
                      <a:pt x="242" y="44"/>
                      <a:pt x="242" y="44"/>
                    </a:cubicBezTo>
                    <a:cubicBezTo>
                      <a:pt x="224" y="45"/>
                      <a:pt x="224" y="45"/>
                      <a:pt x="224" y="45"/>
                    </a:cubicBezTo>
                    <a:cubicBezTo>
                      <a:pt x="224" y="45"/>
                      <a:pt x="219" y="40"/>
                      <a:pt x="217" y="45"/>
                    </a:cubicBezTo>
                    <a:cubicBezTo>
                      <a:pt x="215" y="50"/>
                      <a:pt x="212" y="59"/>
                      <a:pt x="212" y="59"/>
                    </a:cubicBezTo>
                    <a:cubicBezTo>
                      <a:pt x="217" y="81"/>
                      <a:pt x="217" y="81"/>
                      <a:pt x="217" y="81"/>
                    </a:cubicBezTo>
                    <a:cubicBezTo>
                      <a:pt x="217" y="81"/>
                      <a:pt x="222" y="89"/>
                      <a:pt x="217" y="89"/>
                    </a:cubicBezTo>
                    <a:cubicBezTo>
                      <a:pt x="212" y="89"/>
                      <a:pt x="178" y="91"/>
                      <a:pt x="178" y="91"/>
                    </a:cubicBezTo>
                    <a:cubicBezTo>
                      <a:pt x="175" y="123"/>
                      <a:pt x="175" y="123"/>
                      <a:pt x="175" y="123"/>
                    </a:cubicBezTo>
                    <a:cubicBezTo>
                      <a:pt x="161" y="123"/>
                      <a:pt x="161" y="123"/>
                      <a:pt x="161" y="123"/>
                    </a:cubicBezTo>
                    <a:cubicBezTo>
                      <a:pt x="166" y="132"/>
                      <a:pt x="166" y="132"/>
                      <a:pt x="166" y="132"/>
                    </a:cubicBezTo>
                    <a:cubicBezTo>
                      <a:pt x="176" y="147"/>
                      <a:pt x="176" y="147"/>
                      <a:pt x="176" y="147"/>
                    </a:cubicBezTo>
                    <a:cubicBezTo>
                      <a:pt x="176" y="167"/>
                      <a:pt x="176" y="167"/>
                      <a:pt x="176" y="167"/>
                    </a:cubicBezTo>
                    <a:cubicBezTo>
                      <a:pt x="176" y="167"/>
                      <a:pt x="178" y="174"/>
                      <a:pt x="171" y="174"/>
                    </a:cubicBezTo>
                    <a:cubicBezTo>
                      <a:pt x="165" y="174"/>
                      <a:pt x="163" y="171"/>
                      <a:pt x="158" y="167"/>
                    </a:cubicBezTo>
                    <a:cubicBezTo>
                      <a:pt x="153" y="164"/>
                      <a:pt x="144" y="152"/>
                      <a:pt x="144" y="152"/>
                    </a:cubicBezTo>
                    <a:cubicBezTo>
                      <a:pt x="134" y="142"/>
                      <a:pt x="134" y="142"/>
                      <a:pt x="134" y="142"/>
                    </a:cubicBezTo>
                    <a:cubicBezTo>
                      <a:pt x="134" y="125"/>
                      <a:pt x="134" y="125"/>
                      <a:pt x="134" y="125"/>
                    </a:cubicBezTo>
                    <a:cubicBezTo>
                      <a:pt x="134" y="111"/>
                      <a:pt x="134" y="111"/>
                      <a:pt x="134" y="111"/>
                    </a:cubicBezTo>
                    <a:cubicBezTo>
                      <a:pt x="121" y="111"/>
                      <a:pt x="121" y="111"/>
                      <a:pt x="121" y="111"/>
                    </a:cubicBezTo>
                    <a:cubicBezTo>
                      <a:pt x="121" y="127"/>
                      <a:pt x="121" y="127"/>
                      <a:pt x="121" y="127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104" y="140"/>
                      <a:pt x="104" y="140"/>
                      <a:pt x="104" y="140"/>
                    </a:cubicBezTo>
                    <a:cubicBezTo>
                      <a:pt x="121" y="154"/>
                      <a:pt x="121" y="154"/>
                      <a:pt x="121" y="154"/>
                    </a:cubicBezTo>
                    <a:lnTo>
                      <a:pt x="131" y="164"/>
                    </a:lnTo>
                    <a:close/>
                  </a:path>
                </a:pathLst>
              </a:custGeom>
              <a:solidFill>
                <a:srgbClr val="00DD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3896" y="1519"/>
                <a:ext cx="58" cy="53"/>
              </a:xfrm>
              <a:custGeom>
                <a:avLst/>
                <a:gdLst>
                  <a:gd name="T0" fmla="*/ 52 w 82"/>
                  <a:gd name="T1" fmla="*/ 0 h 75"/>
                  <a:gd name="T2" fmla="*/ 34 w 82"/>
                  <a:gd name="T3" fmla="*/ 2 h 75"/>
                  <a:gd name="T4" fmla="*/ 8 w 82"/>
                  <a:gd name="T5" fmla="*/ 9 h 75"/>
                  <a:gd name="T6" fmla="*/ 2 w 82"/>
                  <a:gd name="T7" fmla="*/ 16 h 75"/>
                  <a:gd name="T8" fmla="*/ 3 w 82"/>
                  <a:gd name="T9" fmla="*/ 39 h 75"/>
                  <a:gd name="T10" fmla="*/ 24 w 82"/>
                  <a:gd name="T11" fmla="*/ 58 h 75"/>
                  <a:gd name="T12" fmla="*/ 61 w 82"/>
                  <a:gd name="T13" fmla="*/ 75 h 75"/>
                  <a:gd name="T14" fmla="*/ 69 w 82"/>
                  <a:gd name="T15" fmla="*/ 50 h 75"/>
                  <a:gd name="T16" fmla="*/ 69 w 82"/>
                  <a:gd name="T17" fmla="*/ 26 h 75"/>
                  <a:gd name="T18" fmla="*/ 52 w 82"/>
                  <a:gd name="T1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75" extrusionOk="0">
                    <a:moveTo>
                      <a:pt x="52" y="0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0" y="34"/>
                      <a:pt x="3" y="39"/>
                    </a:cubicBezTo>
                    <a:cubicBezTo>
                      <a:pt x="7" y="43"/>
                      <a:pt x="24" y="58"/>
                      <a:pt x="24" y="58"/>
                    </a:cubicBezTo>
                    <a:cubicBezTo>
                      <a:pt x="61" y="75"/>
                      <a:pt x="61" y="75"/>
                      <a:pt x="61" y="75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9" y="50"/>
                      <a:pt x="82" y="48"/>
                      <a:pt x="69" y="26"/>
                    </a:cubicBezTo>
                    <a:cubicBezTo>
                      <a:pt x="55" y="5"/>
                      <a:pt x="52" y="0"/>
                      <a:pt x="52" y="0"/>
                    </a:cubicBezTo>
                    <a:close/>
                  </a:path>
                </a:pathLst>
              </a:custGeom>
              <a:solidFill>
                <a:srgbClr val="00DD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3949" y="1467"/>
                <a:ext cx="84" cy="105"/>
              </a:xfrm>
              <a:custGeom>
                <a:avLst/>
                <a:gdLst>
                  <a:gd name="T0" fmla="*/ 59 w 119"/>
                  <a:gd name="T1" fmla="*/ 46 h 148"/>
                  <a:gd name="T2" fmla="*/ 51 w 119"/>
                  <a:gd name="T3" fmla="*/ 19 h 148"/>
                  <a:gd name="T4" fmla="*/ 38 w 119"/>
                  <a:gd name="T5" fmla="*/ 25 h 148"/>
                  <a:gd name="T6" fmla="*/ 38 w 119"/>
                  <a:gd name="T7" fmla="*/ 38 h 148"/>
                  <a:gd name="T8" fmla="*/ 24 w 119"/>
                  <a:gd name="T9" fmla="*/ 50 h 148"/>
                  <a:gd name="T10" fmla="*/ 0 w 119"/>
                  <a:gd name="T11" fmla="*/ 53 h 148"/>
                  <a:gd name="T12" fmla="*/ 5 w 119"/>
                  <a:gd name="T13" fmla="*/ 68 h 148"/>
                  <a:gd name="T14" fmla="*/ 23 w 119"/>
                  <a:gd name="T15" fmla="*/ 76 h 148"/>
                  <a:gd name="T16" fmla="*/ 25 w 119"/>
                  <a:gd name="T17" fmla="*/ 105 h 148"/>
                  <a:gd name="T18" fmla="*/ 48 w 119"/>
                  <a:gd name="T19" fmla="*/ 116 h 148"/>
                  <a:gd name="T20" fmla="*/ 67 w 119"/>
                  <a:gd name="T21" fmla="*/ 132 h 148"/>
                  <a:gd name="T22" fmla="*/ 84 w 119"/>
                  <a:gd name="T23" fmla="*/ 143 h 148"/>
                  <a:gd name="T24" fmla="*/ 99 w 119"/>
                  <a:gd name="T25" fmla="*/ 142 h 148"/>
                  <a:gd name="T26" fmla="*/ 92 w 119"/>
                  <a:gd name="T27" fmla="*/ 118 h 148"/>
                  <a:gd name="T28" fmla="*/ 110 w 119"/>
                  <a:gd name="T29" fmla="*/ 108 h 148"/>
                  <a:gd name="T30" fmla="*/ 118 w 119"/>
                  <a:gd name="T31" fmla="*/ 100 h 148"/>
                  <a:gd name="T32" fmla="*/ 115 w 119"/>
                  <a:gd name="T33" fmla="*/ 88 h 148"/>
                  <a:gd name="T34" fmla="*/ 104 w 119"/>
                  <a:gd name="T35" fmla="*/ 78 h 148"/>
                  <a:gd name="T36" fmla="*/ 108 w 119"/>
                  <a:gd name="T37" fmla="*/ 61 h 148"/>
                  <a:gd name="T38" fmla="*/ 119 w 119"/>
                  <a:gd name="T39" fmla="*/ 51 h 148"/>
                  <a:gd name="T40" fmla="*/ 116 w 119"/>
                  <a:gd name="T41" fmla="*/ 10 h 148"/>
                  <a:gd name="T42" fmla="*/ 98 w 119"/>
                  <a:gd name="T43" fmla="*/ 7 h 148"/>
                  <a:gd name="T44" fmla="*/ 75 w 119"/>
                  <a:gd name="T45" fmla="*/ 4 h 148"/>
                  <a:gd name="T46" fmla="*/ 73 w 119"/>
                  <a:gd name="T47" fmla="*/ 41 h 148"/>
                  <a:gd name="T48" fmla="*/ 73 w 119"/>
                  <a:gd name="T49" fmla="*/ 58 h 148"/>
                  <a:gd name="T50" fmla="*/ 59 w 119"/>
                  <a:gd name="T51" fmla="*/ 52 h 148"/>
                  <a:gd name="T52" fmla="*/ 59 w 119"/>
                  <a:gd name="T53" fmla="*/ 46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9" h="148" extrusionOk="0">
                    <a:moveTo>
                      <a:pt x="59" y="46"/>
                    </a:moveTo>
                    <a:cubicBezTo>
                      <a:pt x="58" y="36"/>
                      <a:pt x="51" y="19"/>
                      <a:pt x="51" y="19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2" y="67"/>
                      <a:pt x="5" y="68"/>
                    </a:cubicBezTo>
                    <a:cubicBezTo>
                      <a:pt x="9" y="69"/>
                      <a:pt x="23" y="76"/>
                      <a:pt x="23" y="76"/>
                    </a:cubicBezTo>
                    <a:cubicBezTo>
                      <a:pt x="25" y="105"/>
                      <a:pt x="25" y="105"/>
                      <a:pt x="25" y="105"/>
                    </a:cubicBezTo>
                    <a:cubicBezTo>
                      <a:pt x="48" y="116"/>
                      <a:pt x="48" y="116"/>
                      <a:pt x="48" y="116"/>
                    </a:cubicBezTo>
                    <a:cubicBezTo>
                      <a:pt x="67" y="132"/>
                      <a:pt x="67" y="132"/>
                      <a:pt x="67" y="132"/>
                    </a:cubicBezTo>
                    <a:cubicBezTo>
                      <a:pt x="84" y="143"/>
                      <a:pt x="84" y="143"/>
                      <a:pt x="84" y="143"/>
                    </a:cubicBezTo>
                    <a:cubicBezTo>
                      <a:pt x="84" y="143"/>
                      <a:pt x="99" y="148"/>
                      <a:pt x="99" y="142"/>
                    </a:cubicBezTo>
                    <a:cubicBezTo>
                      <a:pt x="99" y="137"/>
                      <a:pt x="92" y="118"/>
                      <a:pt x="92" y="118"/>
                    </a:cubicBezTo>
                    <a:cubicBezTo>
                      <a:pt x="110" y="108"/>
                      <a:pt x="110" y="108"/>
                      <a:pt x="110" y="108"/>
                    </a:cubicBezTo>
                    <a:cubicBezTo>
                      <a:pt x="110" y="108"/>
                      <a:pt x="118" y="107"/>
                      <a:pt x="118" y="100"/>
                    </a:cubicBezTo>
                    <a:cubicBezTo>
                      <a:pt x="118" y="94"/>
                      <a:pt x="115" y="88"/>
                      <a:pt x="115" y="88"/>
                    </a:cubicBezTo>
                    <a:cubicBezTo>
                      <a:pt x="104" y="78"/>
                      <a:pt x="104" y="78"/>
                      <a:pt x="104" y="78"/>
                    </a:cubicBezTo>
                    <a:cubicBezTo>
                      <a:pt x="108" y="61"/>
                      <a:pt x="108" y="61"/>
                      <a:pt x="108" y="61"/>
                    </a:cubicBezTo>
                    <a:cubicBezTo>
                      <a:pt x="119" y="51"/>
                      <a:pt x="119" y="51"/>
                      <a:pt x="119" y="51"/>
                    </a:cubicBezTo>
                    <a:cubicBezTo>
                      <a:pt x="116" y="10"/>
                      <a:pt x="116" y="10"/>
                      <a:pt x="116" y="10"/>
                    </a:cubicBezTo>
                    <a:cubicBezTo>
                      <a:pt x="116" y="10"/>
                      <a:pt x="101" y="9"/>
                      <a:pt x="98" y="7"/>
                    </a:cubicBezTo>
                    <a:cubicBezTo>
                      <a:pt x="94" y="4"/>
                      <a:pt x="75" y="0"/>
                      <a:pt x="75" y="4"/>
                    </a:cubicBezTo>
                    <a:cubicBezTo>
                      <a:pt x="75" y="9"/>
                      <a:pt x="73" y="36"/>
                      <a:pt x="73" y="41"/>
                    </a:cubicBezTo>
                    <a:cubicBezTo>
                      <a:pt x="73" y="45"/>
                      <a:pt x="79" y="58"/>
                      <a:pt x="73" y="58"/>
                    </a:cubicBezTo>
                    <a:cubicBezTo>
                      <a:pt x="67" y="58"/>
                      <a:pt x="59" y="58"/>
                      <a:pt x="59" y="52"/>
                    </a:cubicBezTo>
                    <a:cubicBezTo>
                      <a:pt x="59" y="46"/>
                      <a:pt x="60" y="56"/>
                      <a:pt x="59" y="46"/>
                    </a:cubicBezTo>
                    <a:close/>
                  </a:path>
                </a:pathLst>
              </a:custGeom>
              <a:solidFill>
                <a:srgbClr val="00DD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" name="Freeform 12"/>
              <p:cNvSpPr/>
              <p:nvPr/>
            </p:nvSpPr>
            <p:spPr bwMode="auto">
              <a:xfrm>
                <a:off x="4227" y="1335"/>
                <a:ext cx="28" cy="104"/>
              </a:xfrm>
              <a:custGeom>
                <a:avLst/>
                <a:gdLst>
                  <a:gd name="T0" fmla="*/ 13 w 39"/>
                  <a:gd name="T1" fmla="*/ 143 h 147"/>
                  <a:gd name="T2" fmla="*/ 25 w 39"/>
                  <a:gd name="T3" fmla="*/ 106 h 147"/>
                  <a:gd name="T4" fmla="*/ 39 w 39"/>
                  <a:gd name="T5" fmla="*/ 48 h 147"/>
                  <a:gd name="T6" fmla="*/ 33 w 39"/>
                  <a:gd name="T7" fmla="*/ 0 h 147"/>
                  <a:gd name="T8" fmla="*/ 22 w 39"/>
                  <a:gd name="T9" fmla="*/ 11 h 147"/>
                  <a:gd name="T10" fmla="*/ 12 w 39"/>
                  <a:gd name="T11" fmla="*/ 85 h 147"/>
                  <a:gd name="T12" fmla="*/ 0 w 39"/>
                  <a:gd name="T13" fmla="*/ 144 h 147"/>
                  <a:gd name="T14" fmla="*/ 13 w 39"/>
                  <a:gd name="T15" fmla="*/ 14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47" extrusionOk="0">
                    <a:moveTo>
                      <a:pt x="13" y="143"/>
                    </a:moveTo>
                    <a:cubicBezTo>
                      <a:pt x="15" y="138"/>
                      <a:pt x="25" y="106"/>
                      <a:pt x="25" y="106"/>
                    </a:cubicBezTo>
                    <a:cubicBezTo>
                      <a:pt x="25" y="106"/>
                      <a:pt x="39" y="53"/>
                      <a:pt x="39" y="48"/>
                    </a:cubicBezTo>
                    <a:cubicBezTo>
                      <a:pt x="39" y="44"/>
                      <a:pt x="33" y="0"/>
                      <a:pt x="33" y="0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2" y="85"/>
                      <a:pt x="12" y="85"/>
                      <a:pt x="12" y="85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44"/>
                      <a:pt x="10" y="147"/>
                      <a:pt x="13" y="143"/>
                    </a:cubicBezTo>
                    <a:close/>
                  </a:path>
                </a:pathLst>
              </a:custGeom>
              <a:solidFill>
                <a:srgbClr val="00DD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9" name="Freeform 13"/>
              <p:cNvSpPr/>
              <p:nvPr/>
            </p:nvSpPr>
            <p:spPr bwMode="auto">
              <a:xfrm>
                <a:off x="4297" y="1266"/>
                <a:ext cx="41" cy="90"/>
              </a:xfrm>
              <a:custGeom>
                <a:avLst/>
                <a:gdLst>
                  <a:gd name="T0" fmla="*/ 59 w 59"/>
                  <a:gd name="T1" fmla="*/ 14 h 127"/>
                  <a:gd name="T2" fmla="*/ 34 w 59"/>
                  <a:gd name="T3" fmla="*/ 0 h 127"/>
                  <a:gd name="T4" fmla="*/ 30 w 59"/>
                  <a:gd name="T5" fmla="*/ 15 h 127"/>
                  <a:gd name="T6" fmla="*/ 15 w 59"/>
                  <a:gd name="T7" fmla="*/ 37 h 127"/>
                  <a:gd name="T8" fmla="*/ 0 w 59"/>
                  <a:gd name="T9" fmla="*/ 55 h 127"/>
                  <a:gd name="T10" fmla="*/ 6 w 59"/>
                  <a:gd name="T11" fmla="*/ 84 h 127"/>
                  <a:gd name="T12" fmla="*/ 13 w 59"/>
                  <a:gd name="T13" fmla="*/ 114 h 127"/>
                  <a:gd name="T14" fmla="*/ 33 w 59"/>
                  <a:gd name="T15" fmla="*/ 127 h 127"/>
                  <a:gd name="T16" fmla="*/ 53 w 59"/>
                  <a:gd name="T17" fmla="*/ 89 h 127"/>
                  <a:gd name="T18" fmla="*/ 51 w 59"/>
                  <a:gd name="T19" fmla="*/ 61 h 127"/>
                  <a:gd name="T20" fmla="*/ 50 w 59"/>
                  <a:gd name="T21" fmla="*/ 24 h 127"/>
                  <a:gd name="T22" fmla="*/ 59 w 59"/>
                  <a:gd name="T23" fmla="*/ 1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127" extrusionOk="0">
                    <a:moveTo>
                      <a:pt x="59" y="14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37"/>
                      <a:pt x="0" y="52"/>
                      <a:pt x="0" y="55"/>
                    </a:cubicBezTo>
                    <a:cubicBezTo>
                      <a:pt x="0" y="58"/>
                      <a:pt x="6" y="84"/>
                      <a:pt x="6" y="84"/>
                    </a:cubicBezTo>
                    <a:cubicBezTo>
                      <a:pt x="13" y="114"/>
                      <a:pt x="13" y="114"/>
                      <a:pt x="13" y="114"/>
                    </a:cubicBezTo>
                    <a:cubicBezTo>
                      <a:pt x="33" y="127"/>
                      <a:pt x="33" y="127"/>
                      <a:pt x="33" y="127"/>
                    </a:cubicBezTo>
                    <a:cubicBezTo>
                      <a:pt x="33" y="127"/>
                      <a:pt x="53" y="93"/>
                      <a:pt x="53" y="89"/>
                    </a:cubicBezTo>
                    <a:cubicBezTo>
                      <a:pt x="53" y="84"/>
                      <a:pt x="52" y="68"/>
                      <a:pt x="51" y="61"/>
                    </a:cubicBezTo>
                    <a:cubicBezTo>
                      <a:pt x="50" y="53"/>
                      <a:pt x="50" y="28"/>
                      <a:pt x="50" y="24"/>
                    </a:cubicBezTo>
                    <a:cubicBezTo>
                      <a:pt x="50" y="21"/>
                      <a:pt x="59" y="14"/>
                      <a:pt x="59" y="14"/>
                    </a:cubicBezTo>
                    <a:close/>
                  </a:path>
                </a:pathLst>
              </a:custGeom>
              <a:solidFill>
                <a:srgbClr val="00DD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" name="Freeform 14"/>
              <p:cNvSpPr/>
              <p:nvPr/>
            </p:nvSpPr>
            <p:spPr bwMode="auto">
              <a:xfrm>
                <a:off x="4460" y="1173"/>
                <a:ext cx="74" cy="69"/>
              </a:xfrm>
              <a:custGeom>
                <a:avLst/>
                <a:gdLst>
                  <a:gd name="T0" fmla="*/ 22 w 104"/>
                  <a:gd name="T1" fmla="*/ 92 h 97"/>
                  <a:gd name="T2" fmla="*/ 35 w 104"/>
                  <a:gd name="T3" fmla="*/ 93 h 97"/>
                  <a:gd name="T4" fmla="*/ 39 w 104"/>
                  <a:gd name="T5" fmla="*/ 78 h 97"/>
                  <a:gd name="T6" fmla="*/ 44 w 104"/>
                  <a:gd name="T7" fmla="*/ 55 h 97"/>
                  <a:gd name="T8" fmla="*/ 69 w 104"/>
                  <a:gd name="T9" fmla="*/ 41 h 97"/>
                  <a:gd name="T10" fmla="*/ 82 w 104"/>
                  <a:gd name="T11" fmla="*/ 22 h 97"/>
                  <a:gd name="T12" fmla="*/ 98 w 104"/>
                  <a:gd name="T13" fmla="*/ 21 h 97"/>
                  <a:gd name="T14" fmla="*/ 101 w 104"/>
                  <a:gd name="T15" fmla="*/ 12 h 97"/>
                  <a:gd name="T16" fmla="*/ 91 w 104"/>
                  <a:gd name="T17" fmla="*/ 0 h 97"/>
                  <a:gd name="T18" fmla="*/ 85 w 104"/>
                  <a:gd name="T19" fmla="*/ 11 h 97"/>
                  <a:gd name="T20" fmla="*/ 69 w 104"/>
                  <a:gd name="T21" fmla="*/ 2 h 97"/>
                  <a:gd name="T22" fmla="*/ 53 w 104"/>
                  <a:gd name="T23" fmla="*/ 2 h 97"/>
                  <a:gd name="T24" fmla="*/ 38 w 104"/>
                  <a:gd name="T25" fmla="*/ 8 h 97"/>
                  <a:gd name="T26" fmla="*/ 4 w 104"/>
                  <a:gd name="T27" fmla="*/ 25 h 97"/>
                  <a:gd name="T28" fmla="*/ 0 w 104"/>
                  <a:gd name="T29" fmla="*/ 34 h 97"/>
                  <a:gd name="T30" fmla="*/ 5 w 104"/>
                  <a:gd name="T31" fmla="*/ 49 h 97"/>
                  <a:gd name="T32" fmla="*/ 23 w 104"/>
                  <a:gd name="T33" fmla="*/ 55 h 97"/>
                  <a:gd name="T34" fmla="*/ 30 w 104"/>
                  <a:gd name="T35" fmla="*/ 58 h 97"/>
                  <a:gd name="T36" fmla="*/ 30 w 104"/>
                  <a:gd name="T37" fmla="*/ 71 h 97"/>
                  <a:gd name="T38" fmla="*/ 22 w 104"/>
                  <a:gd name="T39" fmla="*/ 9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4" h="97" extrusionOk="0">
                    <a:moveTo>
                      <a:pt x="22" y="92"/>
                    </a:moveTo>
                    <a:cubicBezTo>
                      <a:pt x="22" y="92"/>
                      <a:pt x="32" y="97"/>
                      <a:pt x="35" y="93"/>
                    </a:cubicBezTo>
                    <a:cubicBezTo>
                      <a:pt x="37" y="90"/>
                      <a:pt x="38" y="84"/>
                      <a:pt x="39" y="78"/>
                    </a:cubicBezTo>
                    <a:cubicBezTo>
                      <a:pt x="40" y="71"/>
                      <a:pt x="44" y="55"/>
                      <a:pt x="44" y="55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76" y="22"/>
                      <a:pt x="82" y="22"/>
                    </a:cubicBezTo>
                    <a:cubicBezTo>
                      <a:pt x="88" y="22"/>
                      <a:pt x="95" y="26"/>
                      <a:pt x="98" y="21"/>
                    </a:cubicBezTo>
                    <a:cubicBezTo>
                      <a:pt x="100" y="17"/>
                      <a:pt x="104" y="15"/>
                      <a:pt x="101" y="12"/>
                    </a:cubicBezTo>
                    <a:cubicBezTo>
                      <a:pt x="98" y="9"/>
                      <a:pt x="91" y="0"/>
                      <a:pt x="91" y="0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1" y="48"/>
                      <a:pt x="5" y="49"/>
                    </a:cubicBezTo>
                    <a:cubicBezTo>
                      <a:pt x="10" y="50"/>
                      <a:pt x="23" y="55"/>
                      <a:pt x="23" y="55"/>
                    </a:cubicBezTo>
                    <a:cubicBezTo>
                      <a:pt x="23" y="55"/>
                      <a:pt x="30" y="55"/>
                      <a:pt x="30" y="58"/>
                    </a:cubicBezTo>
                    <a:cubicBezTo>
                      <a:pt x="30" y="62"/>
                      <a:pt x="30" y="71"/>
                      <a:pt x="30" y="71"/>
                    </a:cubicBezTo>
                    <a:lnTo>
                      <a:pt x="22" y="92"/>
                    </a:lnTo>
                    <a:close/>
                  </a:path>
                </a:pathLst>
              </a:custGeom>
              <a:solidFill>
                <a:srgbClr val="00DD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" name="Freeform 15"/>
              <p:cNvSpPr/>
              <p:nvPr/>
            </p:nvSpPr>
            <p:spPr bwMode="auto">
              <a:xfrm>
                <a:off x="3408" y="2914"/>
                <a:ext cx="73" cy="54"/>
              </a:xfrm>
              <a:custGeom>
                <a:avLst/>
                <a:gdLst>
                  <a:gd name="T0" fmla="*/ 58 w 73"/>
                  <a:gd name="T1" fmla="*/ 0 h 54"/>
                  <a:gd name="T2" fmla="*/ 0 w 73"/>
                  <a:gd name="T3" fmla="*/ 27 h 54"/>
                  <a:gd name="T4" fmla="*/ 7 w 73"/>
                  <a:gd name="T5" fmla="*/ 40 h 54"/>
                  <a:gd name="T6" fmla="*/ 29 w 73"/>
                  <a:gd name="T7" fmla="*/ 40 h 54"/>
                  <a:gd name="T8" fmla="*/ 46 w 73"/>
                  <a:gd name="T9" fmla="*/ 54 h 54"/>
                  <a:gd name="T10" fmla="*/ 73 w 73"/>
                  <a:gd name="T11" fmla="*/ 27 h 54"/>
                  <a:gd name="T12" fmla="*/ 62 w 73"/>
                  <a:gd name="T13" fmla="*/ 17 h 54"/>
                  <a:gd name="T14" fmla="*/ 58 w 73"/>
                  <a:gd name="T1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54" extrusionOk="0">
                    <a:moveTo>
                      <a:pt x="58" y="0"/>
                    </a:moveTo>
                    <a:lnTo>
                      <a:pt x="0" y="27"/>
                    </a:lnTo>
                    <a:lnTo>
                      <a:pt x="7" y="40"/>
                    </a:lnTo>
                    <a:lnTo>
                      <a:pt x="29" y="40"/>
                    </a:lnTo>
                    <a:lnTo>
                      <a:pt x="46" y="54"/>
                    </a:lnTo>
                    <a:lnTo>
                      <a:pt x="73" y="27"/>
                    </a:lnTo>
                    <a:lnTo>
                      <a:pt x="62" y="17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DD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Freeform 16"/>
              <p:cNvSpPr/>
              <p:nvPr/>
            </p:nvSpPr>
            <p:spPr bwMode="auto">
              <a:xfrm>
                <a:off x="3514" y="2907"/>
                <a:ext cx="43" cy="26"/>
              </a:xfrm>
              <a:custGeom>
                <a:avLst/>
                <a:gdLst>
                  <a:gd name="T0" fmla="*/ 5 w 43"/>
                  <a:gd name="T1" fmla="*/ 2 h 26"/>
                  <a:gd name="T2" fmla="*/ 0 w 43"/>
                  <a:gd name="T3" fmla="*/ 11 h 26"/>
                  <a:gd name="T4" fmla="*/ 31 w 43"/>
                  <a:gd name="T5" fmla="*/ 26 h 26"/>
                  <a:gd name="T6" fmla="*/ 43 w 43"/>
                  <a:gd name="T7" fmla="*/ 18 h 26"/>
                  <a:gd name="T8" fmla="*/ 29 w 43"/>
                  <a:gd name="T9" fmla="*/ 0 h 26"/>
                  <a:gd name="T10" fmla="*/ 5 w 43"/>
                  <a:gd name="T11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26" extrusionOk="0">
                    <a:moveTo>
                      <a:pt x="5" y="2"/>
                    </a:moveTo>
                    <a:lnTo>
                      <a:pt x="0" y="11"/>
                    </a:lnTo>
                    <a:lnTo>
                      <a:pt x="31" y="26"/>
                    </a:lnTo>
                    <a:lnTo>
                      <a:pt x="43" y="18"/>
                    </a:lnTo>
                    <a:lnTo>
                      <a:pt x="29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DD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" name="Freeform 17"/>
              <p:cNvSpPr/>
              <p:nvPr/>
            </p:nvSpPr>
            <p:spPr bwMode="auto">
              <a:xfrm>
                <a:off x="3316" y="2980"/>
                <a:ext cx="41" cy="33"/>
              </a:xfrm>
              <a:custGeom>
                <a:avLst/>
                <a:gdLst>
                  <a:gd name="T0" fmla="*/ 5 w 58"/>
                  <a:gd name="T1" fmla="*/ 13 h 47"/>
                  <a:gd name="T2" fmla="*/ 0 w 58"/>
                  <a:gd name="T3" fmla="*/ 32 h 47"/>
                  <a:gd name="T4" fmla="*/ 8 w 58"/>
                  <a:gd name="T5" fmla="*/ 47 h 47"/>
                  <a:gd name="T6" fmla="*/ 58 w 58"/>
                  <a:gd name="T7" fmla="*/ 8 h 47"/>
                  <a:gd name="T8" fmla="*/ 30 w 58"/>
                  <a:gd name="T9" fmla="*/ 0 h 47"/>
                  <a:gd name="T10" fmla="*/ 5 w 58"/>
                  <a:gd name="T11" fmla="*/ 1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47" extrusionOk="0">
                    <a:moveTo>
                      <a:pt x="5" y="13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2" y="47"/>
                      <a:pt x="8" y="47"/>
                    </a:cubicBezTo>
                    <a:cubicBezTo>
                      <a:pt x="15" y="47"/>
                      <a:pt x="58" y="8"/>
                      <a:pt x="58" y="8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00DD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" name="Freeform 18"/>
              <p:cNvSpPr/>
              <p:nvPr/>
            </p:nvSpPr>
            <p:spPr bwMode="auto">
              <a:xfrm>
                <a:off x="4974" y="3188"/>
                <a:ext cx="213" cy="52"/>
              </a:xfrm>
              <a:custGeom>
                <a:avLst/>
                <a:gdLst>
                  <a:gd name="T0" fmla="*/ 273 w 301"/>
                  <a:gd name="T1" fmla="*/ 6 h 74"/>
                  <a:gd name="T2" fmla="*/ 237 w 301"/>
                  <a:gd name="T3" fmla="*/ 18 h 74"/>
                  <a:gd name="T4" fmla="*/ 229 w 301"/>
                  <a:gd name="T5" fmla="*/ 28 h 74"/>
                  <a:gd name="T6" fmla="*/ 220 w 301"/>
                  <a:gd name="T7" fmla="*/ 13 h 74"/>
                  <a:gd name="T8" fmla="*/ 185 w 301"/>
                  <a:gd name="T9" fmla="*/ 16 h 74"/>
                  <a:gd name="T10" fmla="*/ 139 w 301"/>
                  <a:gd name="T11" fmla="*/ 23 h 74"/>
                  <a:gd name="T12" fmla="*/ 85 w 301"/>
                  <a:gd name="T13" fmla="*/ 33 h 74"/>
                  <a:gd name="T14" fmla="*/ 59 w 301"/>
                  <a:gd name="T15" fmla="*/ 27 h 74"/>
                  <a:gd name="T16" fmla="*/ 27 w 301"/>
                  <a:gd name="T17" fmla="*/ 16 h 74"/>
                  <a:gd name="T18" fmla="*/ 22 w 301"/>
                  <a:gd name="T19" fmla="*/ 27 h 74"/>
                  <a:gd name="T20" fmla="*/ 0 w 301"/>
                  <a:gd name="T21" fmla="*/ 30 h 74"/>
                  <a:gd name="T22" fmla="*/ 0 w 301"/>
                  <a:gd name="T23" fmla="*/ 62 h 74"/>
                  <a:gd name="T24" fmla="*/ 100 w 301"/>
                  <a:gd name="T25" fmla="*/ 59 h 74"/>
                  <a:gd name="T26" fmla="*/ 135 w 301"/>
                  <a:gd name="T27" fmla="*/ 60 h 74"/>
                  <a:gd name="T28" fmla="*/ 139 w 301"/>
                  <a:gd name="T29" fmla="*/ 74 h 74"/>
                  <a:gd name="T30" fmla="*/ 273 w 301"/>
                  <a:gd name="T31" fmla="*/ 42 h 74"/>
                  <a:gd name="T32" fmla="*/ 288 w 301"/>
                  <a:gd name="T33" fmla="*/ 40 h 74"/>
                  <a:gd name="T34" fmla="*/ 301 w 301"/>
                  <a:gd name="T35" fmla="*/ 0 h 74"/>
                  <a:gd name="T36" fmla="*/ 279 w 301"/>
                  <a:gd name="T37" fmla="*/ 0 h 74"/>
                  <a:gd name="T38" fmla="*/ 273 w 301"/>
                  <a:gd name="T3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01" h="74" extrusionOk="0">
                    <a:moveTo>
                      <a:pt x="273" y="6"/>
                    </a:moveTo>
                    <a:cubicBezTo>
                      <a:pt x="237" y="18"/>
                      <a:pt x="237" y="18"/>
                      <a:pt x="237" y="18"/>
                    </a:cubicBezTo>
                    <a:cubicBezTo>
                      <a:pt x="237" y="18"/>
                      <a:pt x="234" y="38"/>
                      <a:pt x="229" y="28"/>
                    </a:cubicBezTo>
                    <a:cubicBezTo>
                      <a:pt x="223" y="18"/>
                      <a:pt x="220" y="13"/>
                      <a:pt x="220" y="13"/>
                    </a:cubicBezTo>
                    <a:cubicBezTo>
                      <a:pt x="185" y="16"/>
                      <a:pt x="185" y="16"/>
                      <a:pt x="185" y="16"/>
                    </a:cubicBezTo>
                    <a:cubicBezTo>
                      <a:pt x="139" y="23"/>
                      <a:pt x="139" y="23"/>
                      <a:pt x="139" y="23"/>
                    </a:cubicBezTo>
                    <a:cubicBezTo>
                      <a:pt x="85" y="33"/>
                      <a:pt x="85" y="33"/>
                      <a:pt x="85" y="33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00" y="59"/>
                      <a:pt x="100" y="59"/>
                      <a:pt x="100" y="59"/>
                    </a:cubicBezTo>
                    <a:cubicBezTo>
                      <a:pt x="135" y="60"/>
                      <a:pt x="135" y="60"/>
                      <a:pt x="135" y="60"/>
                    </a:cubicBezTo>
                    <a:cubicBezTo>
                      <a:pt x="139" y="74"/>
                      <a:pt x="139" y="74"/>
                      <a:pt x="139" y="74"/>
                    </a:cubicBezTo>
                    <a:cubicBezTo>
                      <a:pt x="273" y="42"/>
                      <a:pt x="273" y="42"/>
                      <a:pt x="273" y="42"/>
                    </a:cubicBezTo>
                    <a:cubicBezTo>
                      <a:pt x="288" y="40"/>
                      <a:pt x="288" y="40"/>
                      <a:pt x="288" y="40"/>
                    </a:cubicBezTo>
                    <a:cubicBezTo>
                      <a:pt x="301" y="0"/>
                      <a:pt x="301" y="0"/>
                      <a:pt x="301" y="0"/>
                    </a:cubicBezTo>
                    <a:cubicBezTo>
                      <a:pt x="279" y="0"/>
                      <a:pt x="279" y="0"/>
                      <a:pt x="279" y="0"/>
                    </a:cubicBezTo>
                    <a:lnTo>
                      <a:pt x="273" y="6"/>
                    </a:lnTo>
                    <a:close/>
                  </a:path>
                </a:pathLst>
              </a:custGeom>
              <a:solidFill>
                <a:srgbClr val="00DD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" name="Freeform 19"/>
              <p:cNvSpPr/>
              <p:nvPr/>
            </p:nvSpPr>
            <p:spPr bwMode="auto">
              <a:xfrm>
                <a:off x="2583" y="314"/>
                <a:ext cx="392" cy="312"/>
              </a:xfrm>
              <a:custGeom>
                <a:avLst/>
                <a:gdLst>
                  <a:gd name="T0" fmla="*/ 49 w 552"/>
                  <a:gd name="T1" fmla="*/ 185 h 439"/>
                  <a:gd name="T2" fmla="*/ 85 w 552"/>
                  <a:gd name="T3" fmla="*/ 276 h 439"/>
                  <a:gd name="T4" fmla="*/ 26 w 552"/>
                  <a:gd name="T5" fmla="*/ 288 h 439"/>
                  <a:gd name="T6" fmla="*/ 8 w 552"/>
                  <a:gd name="T7" fmla="*/ 306 h 439"/>
                  <a:gd name="T8" fmla="*/ 108 w 552"/>
                  <a:gd name="T9" fmla="*/ 376 h 439"/>
                  <a:gd name="T10" fmla="*/ 158 w 552"/>
                  <a:gd name="T11" fmla="*/ 398 h 439"/>
                  <a:gd name="T12" fmla="*/ 225 w 552"/>
                  <a:gd name="T13" fmla="*/ 439 h 439"/>
                  <a:gd name="T14" fmla="*/ 333 w 552"/>
                  <a:gd name="T15" fmla="*/ 431 h 439"/>
                  <a:gd name="T16" fmla="*/ 421 w 552"/>
                  <a:gd name="T17" fmla="*/ 389 h 439"/>
                  <a:gd name="T18" fmla="*/ 489 w 552"/>
                  <a:gd name="T19" fmla="*/ 366 h 439"/>
                  <a:gd name="T20" fmla="*/ 543 w 552"/>
                  <a:gd name="T21" fmla="*/ 303 h 439"/>
                  <a:gd name="T22" fmla="*/ 541 w 552"/>
                  <a:gd name="T23" fmla="*/ 264 h 439"/>
                  <a:gd name="T24" fmla="*/ 519 w 552"/>
                  <a:gd name="T25" fmla="*/ 230 h 439"/>
                  <a:gd name="T26" fmla="*/ 517 w 552"/>
                  <a:gd name="T27" fmla="*/ 205 h 439"/>
                  <a:gd name="T28" fmla="*/ 525 w 552"/>
                  <a:gd name="T29" fmla="*/ 179 h 439"/>
                  <a:gd name="T30" fmla="*/ 492 w 552"/>
                  <a:gd name="T31" fmla="*/ 164 h 439"/>
                  <a:gd name="T32" fmla="*/ 471 w 552"/>
                  <a:gd name="T33" fmla="*/ 125 h 439"/>
                  <a:gd name="T34" fmla="*/ 437 w 552"/>
                  <a:gd name="T35" fmla="*/ 161 h 439"/>
                  <a:gd name="T36" fmla="*/ 410 w 552"/>
                  <a:gd name="T37" fmla="*/ 149 h 439"/>
                  <a:gd name="T38" fmla="*/ 377 w 552"/>
                  <a:gd name="T39" fmla="*/ 161 h 439"/>
                  <a:gd name="T40" fmla="*/ 364 w 552"/>
                  <a:gd name="T41" fmla="*/ 125 h 439"/>
                  <a:gd name="T42" fmla="*/ 349 w 552"/>
                  <a:gd name="T43" fmla="*/ 151 h 439"/>
                  <a:gd name="T44" fmla="*/ 338 w 552"/>
                  <a:gd name="T45" fmla="*/ 180 h 439"/>
                  <a:gd name="T46" fmla="*/ 294 w 552"/>
                  <a:gd name="T47" fmla="*/ 120 h 439"/>
                  <a:gd name="T48" fmla="*/ 271 w 552"/>
                  <a:gd name="T49" fmla="*/ 144 h 439"/>
                  <a:gd name="T50" fmla="*/ 251 w 552"/>
                  <a:gd name="T51" fmla="*/ 94 h 439"/>
                  <a:gd name="T52" fmla="*/ 216 w 552"/>
                  <a:gd name="T53" fmla="*/ 157 h 439"/>
                  <a:gd name="T54" fmla="*/ 202 w 552"/>
                  <a:gd name="T55" fmla="*/ 139 h 439"/>
                  <a:gd name="T56" fmla="*/ 157 w 552"/>
                  <a:gd name="T57" fmla="*/ 115 h 439"/>
                  <a:gd name="T58" fmla="*/ 196 w 552"/>
                  <a:gd name="T59" fmla="*/ 68 h 439"/>
                  <a:gd name="T60" fmla="*/ 146 w 552"/>
                  <a:gd name="T61" fmla="*/ 0 h 439"/>
                  <a:gd name="T62" fmla="*/ 99 w 552"/>
                  <a:gd name="T63" fmla="*/ 19 h 439"/>
                  <a:gd name="T64" fmla="*/ 86 w 552"/>
                  <a:gd name="T65" fmla="*/ 74 h 439"/>
                  <a:gd name="T66" fmla="*/ 58 w 552"/>
                  <a:gd name="T67" fmla="*/ 46 h 439"/>
                  <a:gd name="T68" fmla="*/ 42 w 552"/>
                  <a:gd name="T69" fmla="*/ 66 h 439"/>
                  <a:gd name="T70" fmla="*/ 34 w 552"/>
                  <a:gd name="T71" fmla="*/ 91 h 439"/>
                  <a:gd name="T72" fmla="*/ 128 w 552"/>
                  <a:gd name="T73" fmla="*/ 132 h 439"/>
                  <a:gd name="T74" fmla="*/ 105 w 552"/>
                  <a:gd name="T75" fmla="*/ 153 h 439"/>
                  <a:gd name="T76" fmla="*/ 127 w 552"/>
                  <a:gd name="T77" fmla="*/ 169 h 439"/>
                  <a:gd name="T78" fmla="*/ 119 w 552"/>
                  <a:gd name="T79" fmla="*/ 187 h 439"/>
                  <a:gd name="T80" fmla="*/ 83 w 552"/>
                  <a:gd name="T81" fmla="*/ 180 h 439"/>
                  <a:gd name="T82" fmla="*/ 5 w 552"/>
                  <a:gd name="T83" fmla="*/ 148 h 439"/>
                  <a:gd name="T84" fmla="*/ 23 w 552"/>
                  <a:gd name="T85" fmla="*/ 18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52" h="439" extrusionOk="0">
                    <a:moveTo>
                      <a:pt x="23" y="180"/>
                    </a:moveTo>
                    <a:cubicBezTo>
                      <a:pt x="49" y="185"/>
                      <a:pt x="49" y="185"/>
                      <a:pt x="49" y="185"/>
                    </a:cubicBezTo>
                    <a:cubicBezTo>
                      <a:pt x="74" y="210"/>
                      <a:pt x="74" y="210"/>
                      <a:pt x="74" y="210"/>
                    </a:cubicBezTo>
                    <a:cubicBezTo>
                      <a:pt x="74" y="210"/>
                      <a:pt x="85" y="272"/>
                      <a:pt x="85" y="276"/>
                    </a:cubicBezTo>
                    <a:cubicBezTo>
                      <a:pt x="85" y="281"/>
                      <a:pt x="78" y="288"/>
                      <a:pt x="70" y="288"/>
                    </a:cubicBezTo>
                    <a:cubicBezTo>
                      <a:pt x="62" y="288"/>
                      <a:pt x="32" y="288"/>
                      <a:pt x="26" y="288"/>
                    </a:cubicBezTo>
                    <a:cubicBezTo>
                      <a:pt x="21" y="288"/>
                      <a:pt x="11" y="288"/>
                      <a:pt x="11" y="288"/>
                    </a:cubicBezTo>
                    <a:cubicBezTo>
                      <a:pt x="8" y="306"/>
                      <a:pt x="8" y="306"/>
                      <a:pt x="8" y="306"/>
                    </a:cubicBezTo>
                    <a:cubicBezTo>
                      <a:pt x="8" y="306"/>
                      <a:pt x="105" y="342"/>
                      <a:pt x="105" y="345"/>
                    </a:cubicBezTo>
                    <a:cubicBezTo>
                      <a:pt x="105" y="349"/>
                      <a:pt x="108" y="372"/>
                      <a:pt x="108" y="376"/>
                    </a:cubicBezTo>
                    <a:cubicBezTo>
                      <a:pt x="108" y="379"/>
                      <a:pt x="115" y="389"/>
                      <a:pt x="115" y="389"/>
                    </a:cubicBezTo>
                    <a:cubicBezTo>
                      <a:pt x="158" y="398"/>
                      <a:pt x="158" y="398"/>
                      <a:pt x="158" y="398"/>
                    </a:cubicBezTo>
                    <a:cubicBezTo>
                      <a:pt x="158" y="398"/>
                      <a:pt x="178" y="434"/>
                      <a:pt x="182" y="437"/>
                    </a:cubicBezTo>
                    <a:cubicBezTo>
                      <a:pt x="187" y="439"/>
                      <a:pt x="225" y="439"/>
                      <a:pt x="225" y="439"/>
                    </a:cubicBezTo>
                    <a:cubicBezTo>
                      <a:pt x="250" y="423"/>
                      <a:pt x="250" y="423"/>
                      <a:pt x="250" y="423"/>
                    </a:cubicBezTo>
                    <a:cubicBezTo>
                      <a:pt x="333" y="431"/>
                      <a:pt x="333" y="431"/>
                      <a:pt x="333" y="431"/>
                    </a:cubicBezTo>
                    <a:cubicBezTo>
                      <a:pt x="385" y="396"/>
                      <a:pt x="385" y="396"/>
                      <a:pt x="385" y="396"/>
                    </a:cubicBezTo>
                    <a:cubicBezTo>
                      <a:pt x="421" y="389"/>
                      <a:pt x="421" y="389"/>
                      <a:pt x="421" y="389"/>
                    </a:cubicBezTo>
                    <a:cubicBezTo>
                      <a:pt x="421" y="389"/>
                      <a:pt x="438" y="405"/>
                      <a:pt x="442" y="405"/>
                    </a:cubicBezTo>
                    <a:cubicBezTo>
                      <a:pt x="445" y="405"/>
                      <a:pt x="479" y="370"/>
                      <a:pt x="489" y="366"/>
                    </a:cubicBezTo>
                    <a:cubicBezTo>
                      <a:pt x="499" y="361"/>
                      <a:pt x="541" y="345"/>
                      <a:pt x="541" y="345"/>
                    </a:cubicBezTo>
                    <a:cubicBezTo>
                      <a:pt x="543" y="303"/>
                      <a:pt x="543" y="303"/>
                      <a:pt x="543" y="303"/>
                    </a:cubicBezTo>
                    <a:cubicBezTo>
                      <a:pt x="543" y="303"/>
                      <a:pt x="552" y="298"/>
                      <a:pt x="552" y="291"/>
                    </a:cubicBezTo>
                    <a:cubicBezTo>
                      <a:pt x="552" y="284"/>
                      <a:pt x="548" y="272"/>
                      <a:pt x="541" y="264"/>
                    </a:cubicBezTo>
                    <a:cubicBezTo>
                      <a:pt x="534" y="256"/>
                      <a:pt x="521" y="241"/>
                      <a:pt x="521" y="241"/>
                    </a:cubicBezTo>
                    <a:cubicBezTo>
                      <a:pt x="519" y="230"/>
                      <a:pt x="519" y="230"/>
                      <a:pt x="519" y="230"/>
                    </a:cubicBezTo>
                    <a:cubicBezTo>
                      <a:pt x="519" y="213"/>
                      <a:pt x="519" y="213"/>
                      <a:pt x="519" y="213"/>
                    </a:cubicBezTo>
                    <a:cubicBezTo>
                      <a:pt x="517" y="205"/>
                      <a:pt x="517" y="205"/>
                      <a:pt x="517" y="205"/>
                    </a:cubicBezTo>
                    <a:cubicBezTo>
                      <a:pt x="517" y="205"/>
                      <a:pt x="506" y="212"/>
                      <a:pt x="518" y="192"/>
                    </a:cubicBezTo>
                    <a:cubicBezTo>
                      <a:pt x="531" y="171"/>
                      <a:pt x="525" y="179"/>
                      <a:pt x="525" y="179"/>
                    </a:cubicBezTo>
                    <a:cubicBezTo>
                      <a:pt x="534" y="166"/>
                      <a:pt x="534" y="166"/>
                      <a:pt x="534" y="166"/>
                    </a:cubicBezTo>
                    <a:cubicBezTo>
                      <a:pt x="492" y="164"/>
                      <a:pt x="492" y="164"/>
                      <a:pt x="492" y="164"/>
                    </a:cubicBezTo>
                    <a:cubicBezTo>
                      <a:pt x="492" y="164"/>
                      <a:pt x="494" y="145"/>
                      <a:pt x="490" y="142"/>
                    </a:cubicBezTo>
                    <a:cubicBezTo>
                      <a:pt x="487" y="139"/>
                      <a:pt x="471" y="125"/>
                      <a:pt x="471" y="125"/>
                    </a:cubicBezTo>
                    <a:cubicBezTo>
                      <a:pt x="448" y="124"/>
                      <a:pt x="448" y="124"/>
                      <a:pt x="448" y="124"/>
                    </a:cubicBezTo>
                    <a:cubicBezTo>
                      <a:pt x="437" y="161"/>
                      <a:pt x="437" y="161"/>
                      <a:pt x="437" y="161"/>
                    </a:cubicBezTo>
                    <a:cubicBezTo>
                      <a:pt x="425" y="162"/>
                      <a:pt x="425" y="162"/>
                      <a:pt x="425" y="162"/>
                    </a:cubicBezTo>
                    <a:cubicBezTo>
                      <a:pt x="410" y="149"/>
                      <a:pt x="410" y="149"/>
                      <a:pt x="410" y="149"/>
                    </a:cubicBezTo>
                    <a:cubicBezTo>
                      <a:pt x="410" y="149"/>
                      <a:pt x="395" y="155"/>
                      <a:pt x="392" y="157"/>
                    </a:cubicBezTo>
                    <a:cubicBezTo>
                      <a:pt x="389" y="159"/>
                      <a:pt x="377" y="161"/>
                      <a:pt x="377" y="161"/>
                    </a:cubicBezTo>
                    <a:cubicBezTo>
                      <a:pt x="374" y="147"/>
                      <a:pt x="374" y="147"/>
                      <a:pt x="374" y="147"/>
                    </a:cubicBezTo>
                    <a:cubicBezTo>
                      <a:pt x="364" y="125"/>
                      <a:pt x="364" y="125"/>
                      <a:pt x="364" y="125"/>
                    </a:cubicBezTo>
                    <a:cubicBezTo>
                      <a:pt x="354" y="124"/>
                      <a:pt x="354" y="124"/>
                      <a:pt x="354" y="124"/>
                    </a:cubicBezTo>
                    <a:cubicBezTo>
                      <a:pt x="349" y="151"/>
                      <a:pt x="349" y="151"/>
                      <a:pt x="349" y="151"/>
                    </a:cubicBezTo>
                    <a:cubicBezTo>
                      <a:pt x="342" y="187"/>
                      <a:pt x="342" y="187"/>
                      <a:pt x="342" y="187"/>
                    </a:cubicBezTo>
                    <a:cubicBezTo>
                      <a:pt x="342" y="187"/>
                      <a:pt x="339" y="185"/>
                      <a:pt x="338" y="180"/>
                    </a:cubicBezTo>
                    <a:cubicBezTo>
                      <a:pt x="337" y="176"/>
                      <a:pt x="322" y="115"/>
                      <a:pt x="322" y="115"/>
                    </a:cubicBezTo>
                    <a:cubicBezTo>
                      <a:pt x="294" y="120"/>
                      <a:pt x="294" y="120"/>
                      <a:pt x="294" y="120"/>
                    </a:cubicBezTo>
                    <a:cubicBezTo>
                      <a:pt x="279" y="145"/>
                      <a:pt x="279" y="145"/>
                      <a:pt x="279" y="145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7" y="103"/>
                      <a:pt x="257" y="103"/>
                      <a:pt x="257" y="103"/>
                    </a:cubicBezTo>
                    <a:cubicBezTo>
                      <a:pt x="257" y="103"/>
                      <a:pt x="254" y="91"/>
                      <a:pt x="251" y="94"/>
                    </a:cubicBezTo>
                    <a:cubicBezTo>
                      <a:pt x="248" y="96"/>
                      <a:pt x="238" y="100"/>
                      <a:pt x="238" y="100"/>
                    </a:cubicBezTo>
                    <a:cubicBezTo>
                      <a:pt x="216" y="157"/>
                      <a:pt x="216" y="157"/>
                      <a:pt x="216" y="157"/>
                    </a:cubicBezTo>
                    <a:cubicBezTo>
                      <a:pt x="210" y="157"/>
                      <a:pt x="210" y="157"/>
                      <a:pt x="210" y="157"/>
                    </a:cubicBezTo>
                    <a:cubicBezTo>
                      <a:pt x="202" y="139"/>
                      <a:pt x="202" y="139"/>
                      <a:pt x="202" y="139"/>
                    </a:cubicBezTo>
                    <a:cubicBezTo>
                      <a:pt x="158" y="178"/>
                      <a:pt x="158" y="178"/>
                      <a:pt x="158" y="178"/>
                    </a:cubicBezTo>
                    <a:cubicBezTo>
                      <a:pt x="158" y="178"/>
                      <a:pt x="153" y="117"/>
                      <a:pt x="157" y="115"/>
                    </a:cubicBezTo>
                    <a:cubicBezTo>
                      <a:pt x="162" y="113"/>
                      <a:pt x="181" y="110"/>
                      <a:pt x="181" y="106"/>
                    </a:cubicBezTo>
                    <a:cubicBezTo>
                      <a:pt x="181" y="101"/>
                      <a:pt x="196" y="68"/>
                      <a:pt x="196" y="68"/>
                    </a:cubicBezTo>
                    <a:cubicBezTo>
                      <a:pt x="159" y="3"/>
                      <a:pt x="159" y="3"/>
                      <a:pt x="159" y="3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9" y="59"/>
                      <a:pt x="149" y="59"/>
                      <a:pt x="149" y="59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85" y="36"/>
                      <a:pt x="85" y="36"/>
                      <a:pt x="85" y="36"/>
                    </a:cubicBezTo>
                    <a:cubicBezTo>
                      <a:pt x="86" y="74"/>
                      <a:pt x="86" y="74"/>
                      <a:pt x="86" y="74"/>
                    </a:cubicBezTo>
                    <a:cubicBezTo>
                      <a:pt x="69" y="69"/>
                      <a:pt x="69" y="69"/>
                      <a:pt x="69" y="69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0" y="59"/>
                      <a:pt x="50" y="59"/>
                      <a:pt x="50" y="59"/>
                    </a:cubicBezTo>
                    <a:cubicBezTo>
                      <a:pt x="50" y="59"/>
                      <a:pt x="51" y="66"/>
                      <a:pt x="42" y="66"/>
                    </a:cubicBezTo>
                    <a:cubicBezTo>
                      <a:pt x="33" y="66"/>
                      <a:pt x="21" y="71"/>
                      <a:pt x="21" y="71"/>
                    </a:cubicBezTo>
                    <a:cubicBezTo>
                      <a:pt x="21" y="74"/>
                      <a:pt x="34" y="91"/>
                      <a:pt x="34" y="91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28" y="132"/>
                      <a:pt x="128" y="132"/>
                      <a:pt x="128" y="132"/>
                    </a:cubicBezTo>
                    <a:cubicBezTo>
                      <a:pt x="122" y="144"/>
                      <a:pt x="122" y="144"/>
                      <a:pt x="122" y="144"/>
                    </a:cubicBezTo>
                    <a:cubicBezTo>
                      <a:pt x="105" y="153"/>
                      <a:pt x="105" y="153"/>
                      <a:pt x="105" y="153"/>
                    </a:cubicBezTo>
                    <a:cubicBezTo>
                      <a:pt x="105" y="153"/>
                      <a:pt x="110" y="153"/>
                      <a:pt x="114" y="158"/>
                    </a:cubicBezTo>
                    <a:cubicBezTo>
                      <a:pt x="119" y="162"/>
                      <a:pt x="127" y="169"/>
                      <a:pt x="127" y="169"/>
                    </a:cubicBezTo>
                    <a:cubicBezTo>
                      <a:pt x="123" y="182"/>
                      <a:pt x="123" y="182"/>
                      <a:pt x="123" y="182"/>
                    </a:cubicBezTo>
                    <a:cubicBezTo>
                      <a:pt x="119" y="187"/>
                      <a:pt x="119" y="187"/>
                      <a:pt x="119" y="187"/>
                    </a:cubicBezTo>
                    <a:cubicBezTo>
                      <a:pt x="111" y="188"/>
                      <a:pt x="111" y="188"/>
                      <a:pt x="111" y="188"/>
                    </a:cubicBezTo>
                    <a:cubicBezTo>
                      <a:pt x="83" y="180"/>
                      <a:pt x="83" y="180"/>
                      <a:pt x="83" y="180"/>
                    </a:cubicBezTo>
                    <a:cubicBezTo>
                      <a:pt x="50" y="164"/>
                      <a:pt x="50" y="164"/>
                      <a:pt x="50" y="164"/>
                    </a:cubicBezTo>
                    <a:cubicBezTo>
                      <a:pt x="5" y="148"/>
                      <a:pt x="5" y="148"/>
                      <a:pt x="5" y="148"/>
                    </a:cubicBezTo>
                    <a:cubicBezTo>
                      <a:pt x="5" y="148"/>
                      <a:pt x="0" y="168"/>
                      <a:pt x="4" y="171"/>
                    </a:cubicBezTo>
                    <a:cubicBezTo>
                      <a:pt x="7" y="175"/>
                      <a:pt x="23" y="180"/>
                      <a:pt x="23" y="180"/>
                    </a:cubicBezTo>
                    <a:close/>
                  </a:path>
                </a:pathLst>
              </a:custGeom>
              <a:solidFill>
                <a:srgbClr val="00DD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" name="Freeform 20"/>
              <p:cNvSpPr>
                <a:spLocks noEditPoints="1"/>
              </p:cNvSpPr>
              <p:nvPr/>
            </p:nvSpPr>
            <p:spPr bwMode="auto">
              <a:xfrm>
                <a:off x="2553" y="-1"/>
                <a:ext cx="3261" cy="3196"/>
              </a:xfrm>
              <a:custGeom>
                <a:avLst/>
                <a:gdLst>
                  <a:gd name="T0" fmla="*/ 3533 w 4596"/>
                  <a:gd name="T1" fmla="*/ 238 h 4503"/>
                  <a:gd name="T2" fmla="*/ 3323 w 4596"/>
                  <a:gd name="T3" fmla="*/ 679 h 4503"/>
                  <a:gd name="T4" fmla="*/ 3313 w 4596"/>
                  <a:gd name="T5" fmla="*/ 479 h 4503"/>
                  <a:gd name="T6" fmla="*/ 2568 w 4596"/>
                  <a:gd name="T7" fmla="*/ 73 h 4503"/>
                  <a:gd name="T8" fmla="*/ 2375 w 4596"/>
                  <a:gd name="T9" fmla="*/ 201 h 4503"/>
                  <a:gd name="T10" fmla="*/ 2238 w 4596"/>
                  <a:gd name="T11" fmla="*/ 325 h 4503"/>
                  <a:gd name="T12" fmla="*/ 2072 w 4596"/>
                  <a:gd name="T13" fmla="*/ 499 h 4503"/>
                  <a:gd name="T14" fmla="*/ 2033 w 4596"/>
                  <a:gd name="T15" fmla="*/ 729 h 4503"/>
                  <a:gd name="T16" fmla="*/ 1852 w 4596"/>
                  <a:gd name="T17" fmla="*/ 1109 h 4503"/>
                  <a:gd name="T18" fmla="*/ 1708 w 4596"/>
                  <a:gd name="T19" fmla="*/ 1251 h 4503"/>
                  <a:gd name="T20" fmla="*/ 1586 w 4596"/>
                  <a:gd name="T21" fmla="*/ 1440 h 4503"/>
                  <a:gd name="T22" fmla="*/ 1598 w 4596"/>
                  <a:gd name="T23" fmla="*/ 1632 h 4503"/>
                  <a:gd name="T24" fmla="*/ 1799 w 4596"/>
                  <a:gd name="T25" fmla="*/ 1792 h 4503"/>
                  <a:gd name="T26" fmla="*/ 2109 w 4596"/>
                  <a:gd name="T27" fmla="*/ 1994 h 4503"/>
                  <a:gd name="T28" fmla="*/ 2350 w 4596"/>
                  <a:gd name="T29" fmla="*/ 1732 h 4503"/>
                  <a:gd name="T30" fmla="*/ 2460 w 4596"/>
                  <a:gd name="T31" fmla="*/ 1571 h 4503"/>
                  <a:gd name="T32" fmla="*/ 2419 w 4596"/>
                  <a:gd name="T33" fmla="*/ 1112 h 4503"/>
                  <a:gd name="T34" fmla="*/ 2630 w 4596"/>
                  <a:gd name="T35" fmla="*/ 750 h 4503"/>
                  <a:gd name="T36" fmla="*/ 2548 w 4596"/>
                  <a:gd name="T37" fmla="*/ 1109 h 4503"/>
                  <a:gd name="T38" fmla="*/ 2907 w 4596"/>
                  <a:gd name="T39" fmla="*/ 1386 h 4503"/>
                  <a:gd name="T40" fmla="*/ 2932 w 4596"/>
                  <a:gd name="T41" fmla="*/ 1473 h 4503"/>
                  <a:gd name="T42" fmla="*/ 2825 w 4596"/>
                  <a:gd name="T43" fmla="*/ 1840 h 4503"/>
                  <a:gd name="T44" fmla="*/ 2649 w 4596"/>
                  <a:gd name="T45" fmla="*/ 2172 h 4503"/>
                  <a:gd name="T46" fmla="*/ 2167 w 4596"/>
                  <a:gd name="T47" fmla="*/ 2309 h 4503"/>
                  <a:gd name="T48" fmla="*/ 1862 w 4596"/>
                  <a:gd name="T49" fmla="*/ 2202 h 4503"/>
                  <a:gd name="T50" fmla="*/ 1888 w 4596"/>
                  <a:gd name="T51" fmla="*/ 1892 h 4503"/>
                  <a:gd name="T52" fmla="*/ 1828 w 4596"/>
                  <a:gd name="T53" fmla="*/ 2339 h 4503"/>
                  <a:gd name="T54" fmla="*/ 1684 w 4596"/>
                  <a:gd name="T55" fmla="*/ 2449 h 4503"/>
                  <a:gd name="T56" fmla="*/ 1466 w 4596"/>
                  <a:gd name="T57" fmla="*/ 2597 h 4503"/>
                  <a:gd name="T58" fmla="*/ 1382 w 4596"/>
                  <a:gd name="T59" fmla="*/ 2673 h 4503"/>
                  <a:gd name="T60" fmla="*/ 701 w 4596"/>
                  <a:gd name="T61" fmla="*/ 3001 h 4503"/>
                  <a:gd name="T62" fmla="*/ 164 w 4596"/>
                  <a:gd name="T63" fmla="*/ 3672 h 4503"/>
                  <a:gd name="T64" fmla="*/ 90 w 4596"/>
                  <a:gd name="T65" fmla="*/ 4327 h 4503"/>
                  <a:gd name="T66" fmla="*/ 948 w 4596"/>
                  <a:gd name="T67" fmla="*/ 4167 h 4503"/>
                  <a:gd name="T68" fmla="*/ 1539 w 4596"/>
                  <a:gd name="T69" fmla="*/ 3721 h 4503"/>
                  <a:gd name="T70" fmla="*/ 2020 w 4596"/>
                  <a:gd name="T71" fmla="*/ 3751 h 4503"/>
                  <a:gd name="T72" fmla="*/ 2602 w 4596"/>
                  <a:gd name="T73" fmla="*/ 4238 h 4503"/>
                  <a:gd name="T74" fmla="*/ 2626 w 4596"/>
                  <a:gd name="T75" fmla="*/ 4088 h 4503"/>
                  <a:gd name="T76" fmla="*/ 2573 w 4596"/>
                  <a:gd name="T77" fmla="*/ 3905 h 4503"/>
                  <a:gd name="T78" fmla="*/ 2174 w 4596"/>
                  <a:gd name="T79" fmla="*/ 3419 h 4503"/>
                  <a:gd name="T80" fmla="*/ 2330 w 4596"/>
                  <a:gd name="T81" fmla="*/ 3414 h 4503"/>
                  <a:gd name="T82" fmla="*/ 2683 w 4596"/>
                  <a:gd name="T83" fmla="*/ 3695 h 4503"/>
                  <a:gd name="T84" fmla="*/ 2880 w 4596"/>
                  <a:gd name="T85" fmla="*/ 3805 h 4503"/>
                  <a:gd name="T86" fmla="*/ 2890 w 4596"/>
                  <a:gd name="T87" fmla="*/ 3989 h 4503"/>
                  <a:gd name="T88" fmla="*/ 3091 w 4596"/>
                  <a:gd name="T89" fmla="*/ 4183 h 4503"/>
                  <a:gd name="T90" fmla="*/ 3205 w 4596"/>
                  <a:gd name="T91" fmla="*/ 4212 h 4503"/>
                  <a:gd name="T92" fmla="*/ 3281 w 4596"/>
                  <a:gd name="T93" fmla="*/ 4394 h 4503"/>
                  <a:gd name="T94" fmla="*/ 3307 w 4596"/>
                  <a:gd name="T95" fmla="*/ 4241 h 4503"/>
                  <a:gd name="T96" fmla="*/ 3330 w 4596"/>
                  <a:gd name="T97" fmla="*/ 4093 h 4503"/>
                  <a:gd name="T98" fmla="*/ 3285 w 4596"/>
                  <a:gd name="T99" fmla="*/ 4066 h 4503"/>
                  <a:gd name="T100" fmla="*/ 3290 w 4596"/>
                  <a:gd name="T101" fmla="*/ 3923 h 4503"/>
                  <a:gd name="T102" fmla="*/ 3384 w 4596"/>
                  <a:gd name="T103" fmla="*/ 3828 h 4503"/>
                  <a:gd name="T104" fmla="*/ 3787 w 4596"/>
                  <a:gd name="T105" fmla="*/ 3700 h 4503"/>
                  <a:gd name="T106" fmla="*/ 3673 w 4596"/>
                  <a:gd name="T107" fmla="*/ 3228 h 4503"/>
                  <a:gd name="T108" fmla="*/ 3748 w 4596"/>
                  <a:gd name="T109" fmla="*/ 2984 h 4503"/>
                  <a:gd name="T110" fmla="*/ 4014 w 4596"/>
                  <a:gd name="T111" fmla="*/ 2954 h 4503"/>
                  <a:gd name="T112" fmla="*/ 4205 w 4596"/>
                  <a:gd name="T113" fmla="*/ 3018 h 4503"/>
                  <a:gd name="T114" fmla="*/ 4051 w 4596"/>
                  <a:gd name="T115" fmla="*/ 2933 h 4503"/>
                  <a:gd name="T116" fmla="*/ 4388 w 4596"/>
                  <a:gd name="T117" fmla="*/ 2624 h 4503"/>
                  <a:gd name="T118" fmla="*/ 4364 w 4596"/>
                  <a:gd name="T119" fmla="*/ 2901 h 4503"/>
                  <a:gd name="T120" fmla="*/ 2530 w 4596"/>
                  <a:gd name="T121" fmla="*/ 2972 h 4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596" h="4503" extrusionOk="0">
                    <a:moveTo>
                      <a:pt x="3603" y="0"/>
                    </a:moveTo>
                    <a:cubicBezTo>
                      <a:pt x="3644" y="32"/>
                      <a:pt x="3644" y="32"/>
                      <a:pt x="3644" y="32"/>
                    </a:cubicBezTo>
                    <a:cubicBezTo>
                      <a:pt x="3614" y="64"/>
                      <a:pt x="3614" y="64"/>
                      <a:pt x="3614" y="64"/>
                    </a:cubicBezTo>
                    <a:cubicBezTo>
                      <a:pt x="3650" y="140"/>
                      <a:pt x="3650" y="140"/>
                      <a:pt x="3650" y="140"/>
                    </a:cubicBezTo>
                    <a:cubicBezTo>
                      <a:pt x="3624" y="157"/>
                      <a:pt x="3624" y="157"/>
                      <a:pt x="3624" y="157"/>
                    </a:cubicBezTo>
                    <a:cubicBezTo>
                      <a:pt x="3604" y="174"/>
                      <a:pt x="3604" y="174"/>
                      <a:pt x="3604" y="174"/>
                    </a:cubicBezTo>
                    <a:cubicBezTo>
                      <a:pt x="3587" y="174"/>
                      <a:pt x="3587" y="174"/>
                      <a:pt x="3587" y="174"/>
                    </a:cubicBezTo>
                    <a:cubicBezTo>
                      <a:pt x="3530" y="178"/>
                      <a:pt x="3530" y="178"/>
                      <a:pt x="3530" y="178"/>
                    </a:cubicBezTo>
                    <a:cubicBezTo>
                      <a:pt x="3513" y="171"/>
                      <a:pt x="3509" y="157"/>
                      <a:pt x="3509" y="157"/>
                    </a:cubicBezTo>
                    <a:cubicBezTo>
                      <a:pt x="3506" y="130"/>
                      <a:pt x="3506" y="130"/>
                      <a:pt x="3506" y="130"/>
                    </a:cubicBezTo>
                    <a:cubicBezTo>
                      <a:pt x="3506" y="130"/>
                      <a:pt x="3482" y="130"/>
                      <a:pt x="3506" y="103"/>
                    </a:cubicBezTo>
                    <a:cubicBezTo>
                      <a:pt x="3530" y="76"/>
                      <a:pt x="3530" y="76"/>
                      <a:pt x="3530" y="76"/>
                    </a:cubicBezTo>
                    <a:cubicBezTo>
                      <a:pt x="3458" y="8"/>
                      <a:pt x="3458" y="8"/>
                      <a:pt x="3458" y="8"/>
                    </a:cubicBezTo>
                    <a:cubicBezTo>
                      <a:pt x="3418" y="32"/>
                      <a:pt x="3418" y="32"/>
                      <a:pt x="3418" y="32"/>
                    </a:cubicBezTo>
                    <a:cubicBezTo>
                      <a:pt x="3397" y="59"/>
                      <a:pt x="3397" y="59"/>
                      <a:pt x="3397" y="59"/>
                    </a:cubicBezTo>
                    <a:cubicBezTo>
                      <a:pt x="3340" y="66"/>
                      <a:pt x="3340" y="66"/>
                      <a:pt x="3340" y="66"/>
                    </a:cubicBezTo>
                    <a:cubicBezTo>
                      <a:pt x="3360" y="79"/>
                      <a:pt x="3360" y="79"/>
                      <a:pt x="3360" y="79"/>
                    </a:cubicBezTo>
                    <a:cubicBezTo>
                      <a:pt x="3397" y="83"/>
                      <a:pt x="3397" y="83"/>
                      <a:pt x="3397" y="83"/>
                    </a:cubicBezTo>
                    <a:cubicBezTo>
                      <a:pt x="3428" y="147"/>
                      <a:pt x="3428" y="147"/>
                      <a:pt x="3428" y="147"/>
                    </a:cubicBezTo>
                    <a:cubicBezTo>
                      <a:pt x="3462" y="205"/>
                      <a:pt x="3462" y="205"/>
                      <a:pt x="3462" y="205"/>
                    </a:cubicBezTo>
                    <a:cubicBezTo>
                      <a:pt x="3479" y="211"/>
                      <a:pt x="3479" y="211"/>
                      <a:pt x="3479" y="211"/>
                    </a:cubicBezTo>
                    <a:cubicBezTo>
                      <a:pt x="3513" y="215"/>
                      <a:pt x="3513" y="215"/>
                      <a:pt x="3513" y="215"/>
                    </a:cubicBezTo>
                    <a:cubicBezTo>
                      <a:pt x="3533" y="238"/>
                      <a:pt x="3533" y="238"/>
                      <a:pt x="3533" y="238"/>
                    </a:cubicBezTo>
                    <a:cubicBezTo>
                      <a:pt x="3560" y="293"/>
                      <a:pt x="3560" y="293"/>
                      <a:pt x="3560" y="293"/>
                    </a:cubicBezTo>
                    <a:cubicBezTo>
                      <a:pt x="3563" y="313"/>
                      <a:pt x="3563" y="313"/>
                      <a:pt x="3563" y="313"/>
                    </a:cubicBezTo>
                    <a:cubicBezTo>
                      <a:pt x="3563" y="347"/>
                      <a:pt x="3563" y="347"/>
                      <a:pt x="3563" y="347"/>
                    </a:cubicBezTo>
                    <a:cubicBezTo>
                      <a:pt x="3546" y="350"/>
                      <a:pt x="3546" y="350"/>
                      <a:pt x="3546" y="350"/>
                    </a:cubicBezTo>
                    <a:cubicBezTo>
                      <a:pt x="3516" y="333"/>
                      <a:pt x="3516" y="333"/>
                      <a:pt x="3516" y="333"/>
                    </a:cubicBezTo>
                    <a:cubicBezTo>
                      <a:pt x="3516" y="316"/>
                      <a:pt x="3516" y="316"/>
                      <a:pt x="3516" y="316"/>
                    </a:cubicBezTo>
                    <a:cubicBezTo>
                      <a:pt x="3435" y="313"/>
                      <a:pt x="3435" y="313"/>
                      <a:pt x="3435" y="313"/>
                    </a:cubicBezTo>
                    <a:cubicBezTo>
                      <a:pt x="3442" y="327"/>
                      <a:pt x="3442" y="327"/>
                      <a:pt x="3442" y="327"/>
                    </a:cubicBezTo>
                    <a:cubicBezTo>
                      <a:pt x="3442" y="350"/>
                      <a:pt x="3442" y="350"/>
                      <a:pt x="3442" y="350"/>
                    </a:cubicBezTo>
                    <a:cubicBezTo>
                      <a:pt x="3442" y="350"/>
                      <a:pt x="3448" y="357"/>
                      <a:pt x="3448" y="371"/>
                    </a:cubicBezTo>
                    <a:cubicBezTo>
                      <a:pt x="3448" y="384"/>
                      <a:pt x="3431" y="411"/>
                      <a:pt x="3431" y="411"/>
                    </a:cubicBezTo>
                    <a:cubicBezTo>
                      <a:pt x="3411" y="455"/>
                      <a:pt x="3411" y="455"/>
                      <a:pt x="3411" y="455"/>
                    </a:cubicBezTo>
                    <a:cubicBezTo>
                      <a:pt x="3384" y="513"/>
                      <a:pt x="3384" y="513"/>
                      <a:pt x="3384" y="513"/>
                    </a:cubicBezTo>
                    <a:cubicBezTo>
                      <a:pt x="3411" y="540"/>
                      <a:pt x="3411" y="540"/>
                      <a:pt x="3411" y="540"/>
                    </a:cubicBezTo>
                    <a:cubicBezTo>
                      <a:pt x="3475" y="550"/>
                      <a:pt x="3475" y="550"/>
                      <a:pt x="3475" y="550"/>
                    </a:cubicBezTo>
                    <a:cubicBezTo>
                      <a:pt x="3496" y="577"/>
                      <a:pt x="3496" y="577"/>
                      <a:pt x="3496" y="577"/>
                    </a:cubicBezTo>
                    <a:cubicBezTo>
                      <a:pt x="3516" y="604"/>
                      <a:pt x="3516" y="604"/>
                      <a:pt x="3516" y="604"/>
                    </a:cubicBezTo>
                    <a:cubicBezTo>
                      <a:pt x="3516" y="604"/>
                      <a:pt x="3486" y="614"/>
                      <a:pt x="3475" y="614"/>
                    </a:cubicBezTo>
                    <a:cubicBezTo>
                      <a:pt x="3465" y="614"/>
                      <a:pt x="3367" y="624"/>
                      <a:pt x="3367" y="624"/>
                    </a:cubicBezTo>
                    <a:cubicBezTo>
                      <a:pt x="3276" y="594"/>
                      <a:pt x="3276" y="594"/>
                      <a:pt x="3276" y="594"/>
                    </a:cubicBezTo>
                    <a:cubicBezTo>
                      <a:pt x="3272" y="614"/>
                      <a:pt x="3272" y="614"/>
                      <a:pt x="3272" y="614"/>
                    </a:cubicBezTo>
                    <a:cubicBezTo>
                      <a:pt x="3272" y="614"/>
                      <a:pt x="3268" y="622"/>
                      <a:pt x="3272" y="631"/>
                    </a:cubicBezTo>
                    <a:cubicBezTo>
                      <a:pt x="3282" y="652"/>
                      <a:pt x="3323" y="679"/>
                      <a:pt x="3323" y="679"/>
                    </a:cubicBezTo>
                    <a:cubicBezTo>
                      <a:pt x="3357" y="668"/>
                      <a:pt x="3357" y="668"/>
                      <a:pt x="3357" y="668"/>
                    </a:cubicBezTo>
                    <a:cubicBezTo>
                      <a:pt x="3397" y="668"/>
                      <a:pt x="3397" y="668"/>
                      <a:pt x="3397" y="668"/>
                    </a:cubicBezTo>
                    <a:cubicBezTo>
                      <a:pt x="3408" y="712"/>
                      <a:pt x="3408" y="712"/>
                      <a:pt x="3408" y="712"/>
                    </a:cubicBezTo>
                    <a:cubicBezTo>
                      <a:pt x="3408" y="712"/>
                      <a:pt x="3411" y="736"/>
                      <a:pt x="3401" y="743"/>
                    </a:cubicBezTo>
                    <a:cubicBezTo>
                      <a:pt x="3391" y="750"/>
                      <a:pt x="3411" y="767"/>
                      <a:pt x="3377" y="767"/>
                    </a:cubicBezTo>
                    <a:cubicBezTo>
                      <a:pt x="3343" y="767"/>
                      <a:pt x="3299" y="767"/>
                      <a:pt x="3299" y="767"/>
                    </a:cubicBezTo>
                    <a:cubicBezTo>
                      <a:pt x="3289" y="729"/>
                      <a:pt x="3289" y="729"/>
                      <a:pt x="3289" y="729"/>
                    </a:cubicBezTo>
                    <a:cubicBezTo>
                      <a:pt x="3259" y="729"/>
                      <a:pt x="3259" y="729"/>
                      <a:pt x="3259" y="729"/>
                    </a:cubicBezTo>
                    <a:cubicBezTo>
                      <a:pt x="3235" y="733"/>
                      <a:pt x="3235" y="733"/>
                      <a:pt x="3235" y="733"/>
                    </a:cubicBezTo>
                    <a:cubicBezTo>
                      <a:pt x="3188" y="662"/>
                      <a:pt x="3188" y="662"/>
                      <a:pt x="3188" y="662"/>
                    </a:cubicBezTo>
                    <a:cubicBezTo>
                      <a:pt x="3147" y="635"/>
                      <a:pt x="3147" y="635"/>
                      <a:pt x="3147" y="635"/>
                    </a:cubicBezTo>
                    <a:cubicBezTo>
                      <a:pt x="3154" y="577"/>
                      <a:pt x="3154" y="577"/>
                      <a:pt x="3154" y="577"/>
                    </a:cubicBezTo>
                    <a:cubicBezTo>
                      <a:pt x="3127" y="553"/>
                      <a:pt x="3127" y="553"/>
                      <a:pt x="3127" y="553"/>
                    </a:cubicBezTo>
                    <a:cubicBezTo>
                      <a:pt x="3069" y="550"/>
                      <a:pt x="3069" y="550"/>
                      <a:pt x="3069" y="550"/>
                    </a:cubicBezTo>
                    <a:cubicBezTo>
                      <a:pt x="3069" y="550"/>
                      <a:pt x="3028" y="543"/>
                      <a:pt x="3015" y="533"/>
                    </a:cubicBezTo>
                    <a:cubicBezTo>
                      <a:pt x="3001" y="523"/>
                      <a:pt x="2964" y="486"/>
                      <a:pt x="2964" y="486"/>
                    </a:cubicBezTo>
                    <a:cubicBezTo>
                      <a:pt x="2964" y="486"/>
                      <a:pt x="2944" y="462"/>
                      <a:pt x="2957" y="462"/>
                    </a:cubicBezTo>
                    <a:cubicBezTo>
                      <a:pt x="2971" y="462"/>
                      <a:pt x="3025" y="462"/>
                      <a:pt x="3025" y="462"/>
                    </a:cubicBezTo>
                    <a:cubicBezTo>
                      <a:pt x="3025" y="462"/>
                      <a:pt x="3005" y="472"/>
                      <a:pt x="3025" y="482"/>
                    </a:cubicBezTo>
                    <a:cubicBezTo>
                      <a:pt x="3045" y="492"/>
                      <a:pt x="3076" y="513"/>
                      <a:pt x="3089" y="506"/>
                    </a:cubicBezTo>
                    <a:cubicBezTo>
                      <a:pt x="3103" y="499"/>
                      <a:pt x="3120" y="489"/>
                      <a:pt x="3140" y="489"/>
                    </a:cubicBezTo>
                    <a:cubicBezTo>
                      <a:pt x="3161" y="489"/>
                      <a:pt x="3221" y="489"/>
                      <a:pt x="3221" y="489"/>
                    </a:cubicBezTo>
                    <a:cubicBezTo>
                      <a:pt x="3313" y="479"/>
                      <a:pt x="3313" y="479"/>
                      <a:pt x="3313" y="479"/>
                    </a:cubicBezTo>
                    <a:cubicBezTo>
                      <a:pt x="3381" y="421"/>
                      <a:pt x="3381" y="421"/>
                      <a:pt x="3381" y="421"/>
                    </a:cubicBezTo>
                    <a:cubicBezTo>
                      <a:pt x="3391" y="286"/>
                      <a:pt x="3391" y="286"/>
                      <a:pt x="3391" y="286"/>
                    </a:cubicBezTo>
                    <a:cubicBezTo>
                      <a:pt x="3347" y="252"/>
                      <a:pt x="3347" y="252"/>
                      <a:pt x="3347" y="252"/>
                    </a:cubicBezTo>
                    <a:cubicBezTo>
                      <a:pt x="3313" y="211"/>
                      <a:pt x="3313" y="211"/>
                      <a:pt x="3313" y="211"/>
                    </a:cubicBezTo>
                    <a:cubicBezTo>
                      <a:pt x="3221" y="215"/>
                      <a:pt x="3221" y="215"/>
                      <a:pt x="3221" y="215"/>
                    </a:cubicBezTo>
                    <a:cubicBezTo>
                      <a:pt x="3147" y="211"/>
                      <a:pt x="3147" y="211"/>
                      <a:pt x="3147" y="211"/>
                    </a:cubicBezTo>
                    <a:cubicBezTo>
                      <a:pt x="3076" y="167"/>
                      <a:pt x="3076" y="167"/>
                      <a:pt x="3076" y="167"/>
                    </a:cubicBezTo>
                    <a:cubicBezTo>
                      <a:pt x="2954" y="167"/>
                      <a:pt x="2954" y="167"/>
                      <a:pt x="2954" y="167"/>
                    </a:cubicBezTo>
                    <a:cubicBezTo>
                      <a:pt x="2913" y="188"/>
                      <a:pt x="2913" y="188"/>
                      <a:pt x="2913" y="188"/>
                    </a:cubicBezTo>
                    <a:cubicBezTo>
                      <a:pt x="2839" y="194"/>
                      <a:pt x="2839" y="194"/>
                      <a:pt x="2839" y="194"/>
                    </a:cubicBezTo>
                    <a:cubicBezTo>
                      <a:pt x="2839" y="194"/>
                      <a:pt x="2825" y="188"/>
                      <a:pt x="2825" y="178"/>
                    </a:cubicBezTo>
                    <a:cubicBezTo>
                      <a:pt x="2825" y="167"/>
                      <a:pt x="2829" y="147"/>
                      <a:pt x="2829" y="147"/>
                    </a:cubicBezTo>
                    <a:cubicBezTo>
                      <a:pt x="2781" y="147"/>
                      <a:pt x="2781" y="147"/>
                      <a:pt x="2781" y="147"/>
                    </a:cubicBezTo>
                    <a:cubicBezTo>
                      <a:pt x="2781" y="164"/>
                      <a:pt x="2781" y="164"/>
                      <a:pt x="2781" y="164"/>
                    </a:cubicBezTo>
                    <a:cubicBezTo>
                      <a:pt x="2781" y="164"/>
                      <a:pt x="2795" y="188"/>
                      <a:pt x="2781" y="188"/>
                    </a:cubicBezTo>
                    <a:cubicBezTo>
                      <a:pt x="2768" y="188"/>
                      <a:pt x="2751" y="188"/>
                      <a:pt x="2751" y="188"/>
                    </a:cubicBezTo>
                    <a:cubicBezTo>
                      <a:pt x="2710" y="188"/>
                      <a:pt x="2710" y="188"/>
                      <a:pt x="2710" y="188"/>
                    </a:cubicBezTo>
                    <a:cubicBezTo>
                      <a:pt x="2710" y="188"/>
                      <a:pt x="2703" y="211"/>
                      <a:pt x="2693" y="201"/>
                    </a:cubicBezTo>
                    <a:cubicBezTo>
                      <a:pt x="2683" y="191"/>
                      <a:pt x="2646" y="157"/>
                      <a:pt x="2646" y="157"/>
                    </a:cubicBezTo>
                    <a:cubicBezTo>
                      <a:pt x="2703" y="134"/>
                      <a:pt x="2703" y="134"/>
                      <a:pt x="2703" y="134"/>
                    </a:cubicBezTo>
                    <a:cubicBezTo>
                      <a:pt x="2703" y="134"/>
                      <a:pt x="2700" y="110"/>
                      <a:pt x="2683" y="106"/>
                    </a:cubicBezTo>
                    <a:cubicBezTo>
                      <a:pt x="2666" y="103"/>
                      <a:pt x="2626" y="83"/>
                      <a:pt x="2602" y="79"/>
                    </a:cubicBezTo>
                    <a:cubicBezTo>
                      <a:pt x="2578" y="76"/>
                      <a:pt x="2595" y="56"/>
                      <a:pt x="2568" y="73"/>
                    </a:cubicBezTo>
                    <a:cubicBezTo>
                      <a:pt x="2541" y="90"/>
                      <a:pt x="2541" y="90"/>
                      <a:pt x="2541" y="90"/>
                    </a:cubicBezTo>
                    <a:cubicBezTo>
                      <a:pt x="2541" y="90"/>
                      <a:pt x="2556" y="105"/>
                      <a:pt x="2556" y="110"/>
                    </a:cubicBezTo>
                    <a:cubicBezTo>
                      <a:pt x="2556" y="115"/>
                      <a:pt x="2544" y="150"/>
                      <a:pt x="2544" y="150"/>
                    </a:cubicBezTo>
                    <a:cubicBezTo>
                      <a:pt x="2534" y="156"/>
                      <a:pt x="2534" y="156"/>
                      <a:pt x="2534" y="156"/>
                    </a:cubicBezTo>
                    <a:cubicBezTo>
                      <a:pt x="2522" y="140"/>
                      <a:pt x="2522" y="140"/>
                      <a:pt x="2522" y="140"/>
                    </a:cubicBezTo>
                    <a:cubicBezTo>
                      <a:pt x="2516" y="154"/>
                      <a:pt x="2516" y="154"/>
                      <a:pt x="2516" y="154"/>
                    </a:cubicBezTo>
                    <a:cubicBezTo>
                      <a:pt x="2516" y="154"/>
                      <a:pt x="2512" y="174"/>
                      <a:pt x="2510" y="183"/>
                    </a:cubicBezTo>
                    <a:cubicBezTo>
                      <a:pt x="2509" y="191"/>
                      <a:pt x="2512" y="201"/>
                      <a:pt x="2505" y="201"/>
                    </a:cubicBezTo>
                    <a:cubicBezTo>
                      <a:pt x="2499" y="201"/>
                      <a:pt x="2488" y="218"/>
                      <a:pt x="2485" y="201"/>
                    </a:cubicBezTo>
                    <a:cubicBezTo>
                      <a:pt x="2482" y="184"/>
                      <a:pt x="2482" y="178"/>
                      <a:pt x="2482" y="178"/>
                    </a:cubicBezTo>
                    <a:cubicBezTo>
                      <a:pt x="2482" y="161"/>
                      <a:pt x="2482" y="161"/>
                      <a:pt x="2482" y="161"/>
                    </a:cubicBezTo>
                    <a:cubicBezTo>
                      <a:pt x="2482" y="134"/>
                      <a:pt x="2482" y="134"/>
                      <a:pt x="2482" y="134"/>
                    </a:cubicBezTo>
                    <a:cubicBezTo>
                      <a:pt x="2483" y="117"/>
                      <a:pt x="2483" y="117"/>
                      <a:pt x="2483" y="117"/>
                    </a:cubicBezTo>
                    <a:cubicBezTo>
                      <a:pt x="2470" y="115"/>
                      <a:pt x="2470" y="115"/>
                      <a:pt x="2470" y="115"/>
                    </a:cubicBezTo>
                    <a:cubicBezTo>
                      <a:pt x="2460" y="118"/>
                      <a:pt x="2460" y="118"/>
                      <a:pt x="2460" y="118"/>
                    </a:cubicBezTo>
                    <a:cubicBezTo>
                      <a:pt x="2444" y="134"/>
                      <a:pt x="2444" y="134"/>
                      <a:pt x="2444" y="134"/>
                    </a:cubicBezTo>
                    <a:cubicBezTo>
                      <a:pt x="2444" y="167"/>
                      <a:pt x="2444" y="167"/>
                      <a:pt x="2444" y="167"/>
                    </a:cubicBezTo>
                    <a:cubicBezTo>
                      <a:pt x="2438" y="188"/>
                      <a:pt x="2438" y="188"/>
                      <a:pt x="2438" y="188"/>
                    </a:cubicBezTo>
                    <a:cubicBezTo>
                      <a:pt x="2438" y="188"/>
                      <a:pt x="2414" y="189"/>
                      <a:pt x="2409" y="186"/>
                    </a:cubicBezTo>
                    <a:cubicBezTo>
                      <a:pt x="2404" y="183"/>
                      <a:pt x="2399" y="176"/>
                      <a:pt x="2392" y="176"/>
                    </a:cubicBezTo>
                    <a:cubicBezTo>
                      <a:pt x="2385" y="176"/>
                      <a:pt x="2363" y="184"/>
                      <a:pt x="2363" y="184"/>
                    </a:cubicBezTo>
                    <a:cubicBezTo>
                      <a:pt x="2363" y="184"/>
                      <a:pt x="2355" y="193"/>
                      <a:pt x="2360" y="196"/>
                    </a:cubicBezTo>
                    <a:cubicBezTo>
                      <a:pt x="2365" y="200"/>
                      <a:pt x="2375" y="201"/>
                      <a:pt x="2375" y="201"/>
                    </a:cubicBezTo>
                    <a:cubicBezTo>
                      <a:pt x="2389" y="206"/>
                      <a:pt x="2389" y="206"/>
                      <a:pt x="2389" y="206"/>
                    </a:cubicBezTo>
                    <a:cubicBezTo>
                      <a:pt x="2406" y="211"/>
                      <a:pt x="2406" y="211"/>
                      <a:pt x="2406" y="211"/>
                    </a:cubicBezTo>
                    <a:cubicBezTo>
                      <a:pt x="2406" y="211"/>
                      <a:pt x="2404" y="222"/>
                      <a:pt x="2407" y="228"/>
                    </a:cubicBezTo>
                    <a:cubicBezTo>
                      <a:pt x="2411" y="235"/>
                      <a:pt x="2411" y="249"/>
                      <a:pt x="2411" y="249"/>
                    </a:cubicBezTo>
                    <a:cubicBezTo>
                      <a:pt x="2411" y="249"/>
                      <a:pt x="2406" y="255"/>
                      <a:pt x="2400" y="255"/>
                    </a:cubicBezTo>
                    <a:cubicBezTo>
                      <a:pt x="2395" y="255"/>
                      <a:pt x="2394" y="255"/>
                      <a:pt x="2385" y="255"/>
                    </a:cubicBezTo>
                    <a:cubicBezTo>
                      <a:pt x="2377" y="255"/>
                      <a:pt x="2361" y="252"/>
                      <a:pt x="2361" y="252"/>
                    </a:cubicBezTo>
                    <a:cubicBezTo>
                      <a:pt x="2346" y="252"/>
                      <a:pt x="2346" y="252"/>
                      <a:pt x="2346" y="252"/>
                    </a:cubicBezTo>
                    <a:cubicBezTo>
                      <a:pt x="2343" y="261"/>
                      <a:pt x="2343" y="261"/>
                      <a:pt x="2343" y="261"/>
                    </a:cubicBezTo>
                    <a:cubicBezTo>
                      <a:pt x="2343" y="276"/>
                      <a:pt x="2343" y="276"/>
                      <a:pt x="2343" y="276"/>
                    </a:cubicBezTo>
                    <a:cubicBezTo>
                      <a:pt x="2363" y="293"/>
                      <a:pt x="2363" y="293"/>
                      <a:pt x="2363" y="293"/>
                    </a:cubicBezTo>
                    <a:cubicBezTo>
                      <a:pt x="2363" y="293"/>
                      <a:pt x="2345" y="288"/>
                      <a:pt x="2339" y="291"/>
                    </a:cubicBezTo>
                    <a:cubicBezTo>
                      <a:pt x="2334" y="294"/>
                      <a:pt x="2319" y="298"/>
                      <a:pt x="2319" y="305"/>
                    </a:cubicBezTo>
                    <a:cubicBezTo>
                      <a:pt x="2319" y="311"/>
                      <a:pt x="2314" y="327"/>
                      <a:pt x="2314" y="327"/>
                    </a:cubicBezTo>
                    <a:cubicBezTo>
                      <a:pt x="2302" y="327"/>
                      <a:pt x="2302" y="327"/>
                      <a:pt x="2302" y="327"/>
                    </a:cubicBezTo>
                    <a:cubicBezTo>
                      <a:pt x="2297" y="298"/>
                      <a:pt x="2297" y="298"/>
                      <a:pt x="2297" y="298"/>
                    </a:cubicBezTo>
                    <a:cubicBezTo>
                      <a:pt x="2285" y="299"/>
                      <a:pt x="2273" y="298"/>
                      <a:pt x="2273" y="303"/>
                    </a:cubicBezTo>
                    <a:cubicBezTo>
                      <a:pt x="2273" y="308"/>
                      <a:pt x="2279" y="316"/>
                      <a:pt x="2273" y="316"/>
                    </a:cubicBezTo>
                    <a:cubicBezTo>
                      <a:pt x="2268" y="316"/>
                      <a:pt x="2262" y="321"/>
                      <a:pt x="2255" y="315"/>
                    </a:cubicBezTo>
                    <a:cubicBezTo>
                      <a:pt x="2248" y="308"/>
                      <a:pt x="2243" y="303"/>
                      <a:pt x="2243" y="303"/>
                    </a:cubicBezTo>
                    <a:cubicBezTo>
                      <a:pt x="2241" y="296"/>
                      <a:pt x="2241" y="296"/>
                      <a:pt x="2241" y="296"/>
                    </a:cubicBezTo>
                    <a:cubicBezTo>
                      <a:pt x="2241" y="296"/>
                      <a:pt x="2231" y="299"/>
                      <a:pt x="2231" y="306"/>
                    </a:cubicBezTo>
                    <a:cubicBezTo>
                      <a:pt x="2231" y="313"/>
                      <a:pt x="2238" y="325"/>
                      <a:pt x="2238" y="325"/>
                    </a:cubicBezTo>
                    <a:cubicBezTo>
                      <a:pt x="2238" y="325"/>
                      <a:pt x="2255" y="338"/>
                      <a:pt x="2250" y="338"/>
                    </a:cubicBezTo>
                    <a:cubicBezTo>
                      <a:pt x="2245" y="338"/>
                      <a:pt x="2241" y="340"/>
                      <a:pt x="2233" y="340"/>
                    </a:cubicBezTo>
                    <a:cubicBezTo>
                      <a:pt x="2224" y="340"/>
                      <a:pt x="2206" y="337"/>
                      <a:pt x="2206" y="342"/>
                    </a:cubicBezTo>
                    <a:cubicBezTo>
                      <a:pt x="2206" y="347"/>
                      <a:pt x="2216" y="362"/>
                      <a:pt x="2216" y="362"/>
                    </a:cubicBezTo>
                    <a:cubicBezTo>
                      <a:pt x="2241" y="381"/>
                      <a:pt x="2241" y="381"/>
                      <a:pt x="2241" y="381"/>
                    </a:cubicBezTo>
                    <a:cubicBezTo>
                      <a:pt x="2241" y="381"/>
                      <a:pt x="2229" y="387"/>
                      <a:pt x="2218" y="387"/>
                    </a:cubicBezTo>
                    <a:cubicBezTo>
                      <a:pt x="2206" y="387"/>
                      <a:pt x="2179" y="384"/>
                      <a:pt x="2179" y="384"/>
                    </a:cubicBezTo>
                    <a:cubicBezTo>
                      <a:pt x="2179" y="384"/>
                      <a:pt x="2167" y="379"/>
                      <a:pt x="2167" y="386"/>
                    </a:cubicBezTo>
                    <a:cubicBezTo>
                      <a:pt x="2167" y="393"/>
                      <a:pt x="2162" y="416"/>
                      <a:pt x="2162" y="416"/>
                    </a:cubicBezTo>
                    <a:cubicBezTo>
                      <a:pt x="2162" y="416"/>
                      <a:pt x="2160" y="425"/>
                      <a:pt x="2165" y="425"/>
                    </a:cubicBezTo>
                    <a:cubicBezTo>
                      <a:pt x="2170" y="425"/>
                      <a:pt x="2185" y="430"/>
                      <a:pt x="2185" y="430"/>
                    </a:cubicBezTo>
                    <a:cubicBezTo>
                      <a:pt x="2185" y="430"/>
                      <a:pt x="2187" y="448"/>
                      <a:pt x="2187" y="453"/>
                    </a:cubicBezTo>
                    <a:cubicBezTo>
                      <a:pt x="2187" y="459"/>
                      <a:pt x="2184" y="464"/>
                      <a:pt x="2184" y="464"/>
                    </a:cubicBezTo>
                    <a:cubicBezTo>
                      <a:pt x="2153" y="464"/>
                      <a:pt x="2153" y="464"/>
                      <a:pt x="2153" y="464"/>
                    </a:cubicBezTo>
                    <a:cubicBezTo>
                      <a:pt x="2153" y="464"/>
                      <a:pt x="2143" y="453"/>
                      <a:pt x="2140" y="448"/>
                    </a:cubicBezTo>
                    <a:cubicBezTo>
                      <a:pt x="2136" y="443"/>
                      <a:pt x="2123" y="442"/>
                      <a:pt x="2116" y="442"/>
                    </a:cubicBezTo>
                    <a:cubicBezTo>
                      <a:pt x="2109" y="442"/>
                      <a:pt x="2084" y="442"/>
                      <a:pt x="2084" y="442"/>
                    </a:cubicBezTo>
                    <a:cubicBezTo>
                      <a:pt x="2084" y="442"/>
                      <a:pt x="2096" y="455"/>
                      <a:pt x="2102" y="455"/>
                    </a:cubicBezTo>
                    <a:cubicBezTo>
                      <a:pt x="2109" y="455"/>
                      <a:pt x="2119" y="455"/>
                      <a:pt x="2119" y="455"/>
                    </a:cubicBezTo>
                    <a:cubicBezTo>
                      <a:pt x="2128" y="460"/>
                      <a:pt x="2128" y="460"/>
                      <a:pt x="2128" y="460"/>
                    </a:cubicBezTo>
                    <a:cubicBezTo>
                      <a:pt x="2104" y="479"/>
                      <a:pt x="2104" y="479"/>
                      <a:pt x="2104" y="479"/>
                    </a:cubicBezTo>
                    <a:cubicBezTo>
                      <a:pt x="2048" y="479"/>
                      <a:pt x="2048" y="479"/>
                      <a:pt x="2048" y="479"/>
                    </a:cubicBezTo>
                    <a:cubicBezTo>
                      <a:pt x="2072" y="499"/>
                      <a:pt x="2072" y="499"/>
                      <a:pt x="2072" y="499"/>
                    </a:cubicBezTo>
                    <a:cubicBezTo>
                      <a:pt x="2072" y="499"/>
                      <a:pt x="2075" y="487"/>
                      <a:pt x="2079" y="503"/>
                    </a:cubicBezTo>
                    <a:cubicBezTo>
                      <a:pt x="2082" y="518"/>
                      <a:pt x="2094" y="518"/>
                      <a:pt x="2094" y="518"/>
                    </a:cubicBezTo>
                    <a:cubicBezTo>
                      <a:pt x="2106" y="511"/>
                      <a:pt x="2106" y="511"/>
                      <a:pt x="2106" y="511"/>
                    </a:cubicBezTo>
                    <a:cubicBezTo>
                      <a:pt x="2131" y="497"/>
                      <a:pt x="2131" y="497"/>
                      <a:pt x="2131" y="497"/>
                    </a:cubicBezTo>
                    <a:cubicBezTo>
                      <a:pt x="2136" y="487"/>
                      <a:pt x="2136" y="487"/>
                      <a:pt x="2136" y="487"/>
                    </a:cubicBezTo>
                    <a:cubicBezTo>
                      <a:pt x="2172" y="486"/>
                      <a:pt x="2172" y="486"/>
                      <a:pt x="2172" y="486"/>
                    </a:cubicBezTo>
                    <a:cubicBezTo>
                      <a:pt x="2201" y="494"/>
                      <a:pt x="2201" y="494"/>
                      <a:pt x="2201" y="494"/>
                    </a:cubicBezTo>
                    <a:cubicBezTo>
                      <a:pt x="2192" y="509"/>
                      <a:pt x="2192" y="509"/>
                      <a:pt x="2192" y="509"/>
                    </a:cubicBezTo>
                    <a:cubicBezTo>
                      <a:pt x="2170" y="520"/>
                      <a:pt x="2170" y="520"/>
                      <a:pt x="2170" y="520"/>
                    </a:cubicBezTo>
                    <a:cubicBezTo>
                      <a:pt x="2140" y="526"/>
                      <a:pt x="2140" y="526"/>
                      <a:pt x="2140" y="526"/>
                    </a:cubicBezTo>
                    <a:cubicBezTo>
                      <a:pt x="2140" y="526"/>
                      <a:pt x="2148" y="564"/>
                      <a:pt x="2141" y="565"/>
                    </a:cubicBezTo>
                    <a:cubicBezTo>
                      <a:pt x="2135" y="567"/>
                      <a:pt x="2102" y="572"/>
                      <a:pt x="2099" y="577"/>
                    </a:cubicBezTo>
                    <a:cubicBezTo>
                      <a:pt x="2096" y="582"/>
                      <a:pt x="2091" y="592"/>
                      <a:pt x="2091" y="592"/>
                    </a:cubicBezTo>
                    <a:cubicBezTo>
                      <a:pt x="2097" y="601"/>
                      <a:pt x="2097" y="601"/>
                      <a:pt x="2097" y="601"/>
                    </a:cubicBezTo>
                    <a:cubicBezTo>
                      <a:pt x="2121" y="599"/>
                      <a:pt x="2121" y="599"/>
                      <a:pt x="2121" y="599"/>
                    </a:cubicBezTo>
                    <a:cubicBezTo>
                      <a:pt x="2114" y="608"/>
                      <a:pt x="2114" y="608"/>
                      <a:pt x="2114" y="608"/>
                    </a:cubicBezTo>
                    <a:cubicBezTo>
                      <a:pt x="2114" y="623"/>
                      <a:pt x="2114" y="623"/>
                      <a:pt x="2114" y="623"/>
                    </a:cubicBezTo>
                    <a:cubicBezTo>
                      <a:pt x="2079" y="641"/>
                      <a:pt x="2079" y="641"/>
                      <a:pt x="2079" y="641"/>
                    </a:cubicBezTo>
                    <a:cubicBezTo>
                      <a:pt x="2079" y="641"/>
                      <a:pt x="2075" y="660"/>
                      <a:pt x="2079" y="665"/>
                    </a:cubicBezTo>
                    <a:cubicBezTo>
                      <a:pt x="2082" y="670"/>
                      <a:pt x="2092" y="670"/>
                      <a:pt x="2092" y="670"/>
                    </a:cubicBezTo>
                    <a:cubicBezTo>
                      <a:pt x="2097" y="679"/>
                      <a:pt x="2114" y="687"/>
                      <a:pt x="2097" y="690"/>
                    </a:cubicBezTo>
                    <a:cubicBezTo>
                      <a:pt x="2080" y="694"/>
                      <a:pt x="2062" y="702"/>
                      <a:pt x="2062" y="702"/>
                    </a:cubicBezTo>
                    <a:cubicBezTo>
                      <a:pt x="2033" y="729"/>
                      <a:pt x="2033" y="729"/>
                      <a:pt x="2033" y="729"/>
                    </a:cubicBezTo>
                    <a:cubicBezTo>
                      <a:pt x="2033" y="729"/>
                      <a:pt x="2011" y="755"/>
                      <a:pt x="2011" y="760"/>
                    </a:cubicBezTo>
                    <a:cubicBezTo>
                      <a:pt x="2011" y="765"/>
                      <a:pt x="2009" y="772"/>
                      <a:pt x="2014" y="779"/>
                    </a:cubicBezTo>
                    <a:cubicBezTo>
                      <a:pt x="2020" y="785"/>
                      <a:pt x="2025" y="795"/>
                      <a:pt x="2025" y="795"/>
                    </a:cubicBezTo>
                    <a:cubicBezTo>
                      <a:pt x="2025" y="795"/>
                      <a:pt x="2043" y="792"/>
                      <a:pt x="2014" y="801"/>
                    </a:cubicBezTo>
                    <a:cubicBezTo>
                      <a:pt x="1986" y="809"/>
                      <a:pt x="1986" y="823"/>
                      <a:pt x="1986" y="823"/>
                    </a:cubicBezTo>
                    <a:cubicBezTo>
                      <a:pt x="2001" y="841"/>
                      <a:pt x="2001" y="841"/>
                      <a:pt x="2001" y="841"/>
                    </a:cubicBezTo>
                    <a:cubicBezTo>
                      <a:pt x="2001" y="863"/>
                      <a:pt x="2001" y="863"/>
                      <a:pt x="2001" y="863"/>
                    </a:cubicBezTo>
                    <a:cubicBezTo>
                      <a:pt x="1989" y="883"/>
                      <a:pt x="1989" y="883"/>
                      <a:pt x="1989" y="883"/>
                    </a:cubicBezTo>
                    <a:cubicBezTo>
                      <a:pt x="1989" y="902"/>
                      <a:pt x="1989" y="902"/>
                      <a:pt x="1989" y="902"/>
                    </a:cubicBezTo>
                    <a:cubicBezTo>
                      <a:pt x="1998" y="916"/>
                      <a:pt x="1998" y="916"/>
                      <a:pt x="1998" y="916"/>
                    </a:cubicBezTo>
                    <a:cubicBezTo>
                      <a:pt x="1998" y="916"/>
                      <a:pt x="2030" y="919"/>
                      <a:pt x="2001" y="929"/>
                    </a:cubicBezTo>
                    <a:cubicBezTo>
                      <a:pt x="1972" y="939"/>
                      <a:pt x="1952" y="944"/>
                      <a:pt x="1952" y="944"/>
                    </a:cubicBezTo>
                    <a:cubicBezTo>
                      <a:pt x="1932" y="960"/>
                      <a:pt x="1932" y="960"/>
                      <a:pt x="1932" y="960"/>
                    </a:cubicBezTo>
                    <a:cubicBezTo>
                      <a:pt x="1932" y="971"/>
                      <a:pt x="1932" y="971"/>
                      <a:pt x="1932" y="971"/>
                    </a:cubicBezTo>
                    <a:cubicBezTo>
                      <a:pt x="1942" y="980"/>
                      <a:pt x="1942" y="980"/>
                      <a:pt x="1942" y="980"/>
                    </a:cubicBezTo>
                    <a:cubicBezTo>
                      <a:pt x="1937" y="1007"/>
                      <a:pt x="1937" y="1007"/>
                      <a:pt x="1937" y="1007"/>
                    </a:cubicBezTo>
                    <a:cubicBezTo>
                      <a:pt x="1928" y="1031"/>
                      <a:pt x="1928" y="1031"/>
                      <a:pt x="1928" y="1031"/>
                    </a:cubicBezTo>
                    <a:cubicBezTo>
                      <a:pt x="1910" y="1032"/>
                      <a:pt x="1910" y="1032"/>
                      <a:pt x="1910" y="1032"/>
                    </a:cubicBezTo>
                    <a:cubicBezTo>
                      <a:pt x="1896" y="1029"/>
                      <a:pt x="1896" y="1029"/>
                      <a:pt x="1896" y="1029"/>
                    </a:cubicBezTo>
                    <a:cubicBezTo>
                      <a:pt x="1877" y="1060"/>
                      <a:pt x="1877" y="1060"/>
                      <a:pt x="1877" y="1060"/>
                    </a:cubicBezTo>
                    <a:cubicBezTo>
                      <a:pt x="1871" y="1090"/>
                      <a:pt x="1871" y="1090"/>
                      <a:pt x="1871" y="1090"/>
                    </a:cubicBezTo>
                    <a:cubicBezTo>
                      <a:pt x="1871" y="1090"/>
                      <a:pt x="1879" y="1102"/>
                      <a:pt x="1866" y="1105"/>
                    </a:cubicBezTo>
                    <a:cubicBezTo>
                      <a:pt x="1852" y="1109"/>
                      <a:pt x="1852" y="1109"/>
                      <a:pt x="1852" y="1109"/>
                    </a:cubicBezTo>
                    <a:cubicBezTo>
                      <a:pt x="1852" y="1109"/>
                      <a:pt x="1830" y="1104"/>
                      <a:pt x="1850" y="1117"/>
                    </a:cubicBezTo>
                    <a:cubicBezTo>
                      <a:pt x="1871" y="1131"/>
                      <a:pt x="1879" y="1136"/>
                      <a:pt x="1879" y="1136"/>
                    </a:cubicBezTo>
                    <a:cubicBezTo>
                      <a:pt x="1910" y="1132"/>
                      <a:pt x="1910" y="1132"/>
                      <a:pt x="1910" y="1132"/>
                    </a:cubicBezTo>
                    <a:cubicBezTo>
                      <a:pt x="1910" y="1132"/>
                      <a:pt x="1911" y="1144"/>
                      <a:pt x="1903" y="1148"/>
                    </a:cubicBezTo>
                    <a:cubicBezTo>
                      <a:pt x="1894" y="1151"/>
                      <a:pt x="1872" y="1158"/>
                      <a:pt x="1872" y="1158"/>
                    </a:cubicBezTo>
                    <a:cubicBezTo>
                      <a:pt x="1862" y="1158"/>
                      <a:pt x="1862" y="1158"/>
                      <a:pt x="1862" y="1158"/>
                    </a:cubicBezTo>
                    <a:cubicBezTo>
                      <a:pt x="1847" y="1144"/>
                      <a:pt x="1847" y="1144"/>
                      <a:pt x="1847" y="1144"/>
                    </a:cubicBezTo>
                    <a:cubicBezTo>
                      <a:pt x="1845" y="1134"/>
                      <a:pt x="1845" y="1134"/>
                      <a:pt x="1845" y="1134"/>
                    </a:cubicBezTo>
                    <a:cubicBezTo>
                      <a:pt x="1820" y="1132"/>
                      <a:pt x="1820" y="1132"/>
                      <a:pt x="1820" y="1132"/>
                    </a:cubicBezTo>
                    <a:cubicBezTo>
                      <a:pt x="1818" y="1151"/>
                      <a:pt x="1818" y="1151"/>
                      <a:pt x="1818" y="1151"/>
                    </a:cubicBezTo>
                    <a:cubicBezTo>
                      <a:pt x="1810" y="1164"/>
                      <a:pt x="1810" y="1164"/>
                      <a:pt x="1810" y="1164"/>
                    </a:cubicBezTo>
                    <a:cubicBezTo>
                      <a:pt x="1803" y="1164"/>
                      <a:pt x="1803" y="1164"/>
                      <a:pt x="1803" y="1164"/>
                    </a:cubicBezTo>
                    <a:cubicBezTo>
                      <a:pt x="1791" y="1163"/>
                      <a:pt x="1791" y="1163"/>
                      <a:pt x="1791" y="1163"/>
                    </a:cubicBezTo>
                    <a:cubicBezTo>
                      <a:pt x="1774" y="1173"/>
                      <a:pt x="1774" y="1173"/>
                      <a:pt x="1774" y="1173"/>
                    </a:cubicBezTo>
                    <a:cubicBezTo>
                      <a:pt x="1774" y="1173"/>
                      <a:pt x="1772" y="1175"/>
                      <a:pt x="1772" y="1181"/>
                    </a:cubicBezTo>
                    <a:cubicBezTo>
                      <a:pt x="1772" y="1188"/>
                      <a:pt x="1769" y="1214"/>
                      <a:pt x="1769" y="1214"/>
                    </a:cubicBezTo>
                    <a:cubicBezTo>
                      <a:pt x="1757" y="1215"/>
                      <a:pt x="1754" y="1214"/>
                      <a:pt x="1749" y="1214"/>
                    </a:cubicBezTo>
                    <a:cubicBezTo>
                      <a:pt x="1744" y="1214"/>
                      <a:pt x="1737" y="1212"/>
                      <a:pt x="1728" y="1212"/>
                    </a:cubicBezTo>
                    <a:cubicBezTo>
                      <a:pt x="1720" y="1212"/>
                      <a:pt x="1715" y="1212"/>
                      <a:pt x="1715" y="1212"/>
                    </a:cubicBezTo>
                    <a:cubicBezTo>
                      <a:pt x="1693" y="1215"/>
                      <a:pt x="1693" y="1215"/>
                      <a:pt x="1693" y="1215"/>
                    </a:cubicBezTo>
                    <a:cubicBezTo>
                      <a:pt x="1686" y="1225"/>
                      <a:pt x="1686" y="1225"/>
                      <a:pt x="1686" y="1225"/>
                    </a:cubicBezTo>
                    <a:cubicBezTo>
                      <a:pt x="1691" y="1242"/>
                      <a:pt x="1691" y="1242"/>
                      <a:pt x="1691" y="1242"/>
                    </a:cubicBezTo>
                    <a:cubicBezTo>
                      <a:pt x="1708" y="1251"/>
                      <a:pt x="1708" y="1251"/>
                      <a:pt x="1708" y="1251"/>
                    </a:cubicBezTo>
                    <a:cubicBezTo>
                      <a:pt x="1711" y="1264"/>
                      <a:pt x="1711" y="1264"/>
                      <a:pt x="1711" y="1264"/>
                    </a:cubicBezTo>
                    <a:cubicBezTo>
                      <a:pt x="1710" y="1274"/>
                      <a:pt x="1710" y="1274"/>
                      <a:pt x="1710" y="1274"/>
                    </a:cubicBezTo>
                    <a:cubicBezTo>
                      <a:pt x="1688" y="1274"/>
                      <a:pt x="1688" y="1274"/>
                      <a:pt x="1688" y="1274"/>
                    </a:cubicBezTo>
                    <a:cubicBezTo>
                      <a:pt x="1674" y="1276"/>
                      <a:pt x="1674" y="1276"/>
                      <a:pt x="1674" y="1276"/>
                    </a:cubicBezTo>
                    <a:cubicBezTo>
                      <a:pt x="1657" y="1276"/>
                      <a:pt x="1657" y="1276"/>
                      <a:pt x="1657" y="1276"/>
                    </a:cubicBezTo>
                    <a:cubicBezTo>
                      <a:pt x="1651" y="1286"/>
                      <a:pt x="1651" y="1286"/>
                      <a:pt x="1651" y="1286"/>
                    </a:cubicBezTo>
                    <a:cubicBezTo>
                      <a:pt x="1652" y="1310"/>
                      <a:pt x="1652" y="1310"/>
                      <a:pt x="1652" y="1310"/>
                    </a:cubicBezTo>
                    <a:cubicBezTo>
                      <a:pt x="1644" y="1320"/>
                      <a:pt x="1644" y="1320"/>
                      <a:pt x="1644" y="1320"/>
                    </a:cubicBezTo>
                    <a:cubicBezTo>
                      <a:pt x="1627" y="1320"/>
                      <a:pt x="1627" y="1320"/>
                      <a:pt x="1627" y="1320"/>
                    </a:cubicBezTo>
                    <a:cubicBezTo>
                      <a:pt x="1591" y="1317"/>
                      <a:pt x="1591" y="1317"/>
                      <a:pt x="1591" y="1317"/>
                    </a:cubicBezTo>
                    <a:cubicBezTo>
                      <a:pt x="1576" y="1313"/>
                      <a:pt x="1576" y="1313"/>
                      <a:pt x="1576" y="1313"/>
                    </a:cubicBezTo>
                    <a:cubicBezTo>
                      <a:pt x="1569" y="1319"/>
                      <a:pt x="1569" y="1319"/>
                      <a:pt x="1569" y="1319"/>
                    </a:cubicBezTo>
                    <a:cubicBezTo>
                      <a:pt x="1569" y="1334"/>
                      <a:pt x="1569" y="1334"/>
                      <a:pt x="1569" y="1334"/>
                    </a:cubicBezTo>
                    <a:cubicBezTo>
                      <a:pt x="1581" y="1342"/>
                      <a:pt x="1581" y="1342"/>
                      <a:pt x="1581" y="1342"/>
                    </a:cubicBezTo>
                    <a:cubicBezTo>
                      <a:pt x="1600" y="1356"/>
                      <a:pt x="1600" y="1356"/>
                      <a:pt x="1600" y="1356"/>
                    </a:cubicBezTo>
                    <a:cubicBezTo>
                      <a:pt x="1573" y="1361"/>
                      <a:pt x="1573" y="1361"/>
                      <a:pt x="1573" y="1361"/>
                    </a:cubicBezTo>
                    <a:cubicBezTo>
                      <a:pt x="1569" y="1381"/>
                      <a:pt x="1569" y="1381"/>
                      <a:pt x="1569" y="1381"/>
                    </a:cubicBezTo>
                    <a:cubicBezTo>
                      <a:pt x="1569" y="1388"/>
                      <a:pt x="1569" y="1388"/>
                      <a:pt x="1569" y="1388"/>
                    </a:cubicBezTo>
                    <a:cubicBezTo>
                      <a:pt x="1576" y="1400"/>
                      <a:pt x="1576" y="1400"/>
                      <a:pt x="1576" y="1400"/>
                    </a:cubicBezTo>
                    <a:cubicBezTo>
                      <a:pt x="1579" y="1412"/>
                      <a:pt x="1579" y="1412"/>
                      <a:pt x="1579" y="1412"/>
                    </a:cubicBezTo>
                    <a:cubicBezTo>
                      <a:pt x="1551" y="1415"/>
                      <a:pt x="1551" y="1415"/>
                      <a:pt x="1551" y="1415"/>
                    </a:cubicBezTo>
                    <a:cubicBezTo>
                      <a:pt x="1554" y="1435"/>
                      <a:pt x="1554" y="1435"/>
                      <a:pt x="1554" y="1435"/>
                    </a:cubicBezTo>
                    <a:cubicBezTo>
                      <a:pt x="1586" y="1440"/>
                      <a:pt x="1586" y="1440"/>
                      <a:pt x="1586" y="1440"/>
                    </a:cubicBezTo>
                    <a:cubicBezTo>
                      <a:pt x="1601" y="1461"/>
                      <a:pt x="1601" y="1461"/>
                      <a:pt x="1601" y="1461"/>
                    </a:cubicBezTo>
                    <a:cubicBezTo>
                      <a:pt x="1561" y="1461"/>
                      <a:pt x="1561" y="1461"/>
                      <a:pt x="1561" y="1461"/>
                    </a:cubicBezTo>
                    <a:cubicBezTo>
                      <a:pt x="1561" y="1461"/>
                      <a:pt x="1561" y="1469"/>
                      <a:pt x="1561" y="1478"/>
                    </a:cubicBezTo>
                    <a:cubicBezTo>
                      <a:pt x="1561" y="1486"/>
                      <a:pt x="1554" y="1496"/>
                      <a:pt x="1554" y="1496"/>
                    </a:cubicBezTo>
                    <a:cubicBezTo>
                      <a:pt x="1552" y="1510"/>
                      <a:pt x="1552" y="1510"/>
                      <a:pt x="1552" y="1510"/>
                    </a:cubicBezTo>
                    <a:cubicBezTo>
                      <a:pt x="1562" y="1513"/>
                      <a:pt x="1562" y="1513"/>
                      <a:pt x="1562" y="1513"/>
                    </a:cubicBezTo>
                    <a:cubicBezTo>
                      <a:pt x="1581" y="1508"/>
                      <a:pt x="1581" y="1508"/>
                      <a:pt x="1581" y="1508"/>
                    </a:cubicBezTo>
                    <a:cubicBezTo>
                      <a:pt x="1585" y="1522"/>
                      <a:pt x="1585" y="1522"/>
                      <a:pt x="1585" y="1522"/>
                    </a:cubicBezTo>
                    <a:cubicBezTo>
                      <a:pt x="1573" y="1530"/>
                      <a:pt x="1573" y="1530"/>
                      <a:pt x="1573" y="1530"/>
                    </a:cubicBezTo>
                    <a:cubicBezTo>
                      <a:pt x="1569" y="1545"/>
                      <a:pt x="1569" y="1545"/>
                      <a:pt x="1569" y="1545"/>
                    </a:cubicBezTo>
                    <a:cubicBezTo>
                      <a:pt x="1573" y="1555"/>
                      <a:pt x="1573" y="1555"/>
                      <a:pt x="1573" y="1555"/>
                    </a:cubicBezTo>
                    <a:cubicBezTo>
                      <a:pt x="1573" y="1555"/>
                      <a:pt x="1583" y="1559"/>
                      <a:pt x="1591" y="1564"/>
                    </a:cubicBezTo>
                    <a:cubicBezTo>
                      <a:pt x="1600" y="1569"/>
                      <a:pt x="1585" y="1559"/>
                      <a:pt x="1600" y="1569"/>
                    </a:cubicBezTo>
                    <a:cubicBezTo>
                      <a:pt x="1615" y="1579"/>
                      <a:pt x="1615" y="1579"/>
                      <a:pt x="1615" y="1579"/>
                    </a:cubicBezTo>
                    <a:cubicBezTo>
                      <a:pt x="1615" y="1579"/>
                      <a:pt x="1632" y="1559"/>
                      <a:pt x="1634" y="1564"/>
                    </a:cubicBezTo>
                    <a:cubicBezTo>
                      <a:pt x="1635" y="1569"/>
                      <a:pt x="1635" y="1578"/>
                      <a:pt x="1635" y="1578"/>
                    </a:cubicBezTo>
                    <a:cubicBezTo>
                      <a:pt x="1625" y="1583"/>
                      <a:pt x="1625" y="1583"/>
                      <a:pt x="1625" y="1583"/>
                    </a:cubicBezTo>
                    <a:cubicBezTo>
                      <a:pt x="1613" y="1591"/>
                      <a:pt x="1613" y="1591"/>
                      <a:pt x="1613" y="1591"/>
                    </a:cubicBezTo>
                    <a:cubicBezTo>
                      <a:pt x="1605" y="1601"/>
                      <a:pt x="1605" y="1601"/>
                      <a:pt x="1605" y="1601"/>
                    </a:cubicBezTo>
                    <a:cubicBezTo>
                      <a:pt x="1603" y="1608"/>
                      <a:pt x="1603" y="1608"/>
                      <a:pt x="1603" y="1608"/>
                    </a:cubicBezTo>
                    <a:cubicBezTo>
                      <a:pt x="1605" y="1615"/>
                      <a:pt x="1605" y="1615"/>
                      <a:pt x="1605" y="1615"/>
                    </a:cubicBezTo>
                    <a:cubicBezTo>
                      <a:pt x="1605" y="1625"/>
                      <a:pt x="1605" y="1625"/>
                      <a:pt x="1605" y="1625"/>
                    </a:cubicBezTo>
                    <a:cubicBezTo>
                      <a:pt x="1598" y="1632"/>
                      <a:pt x="1598" y="1632"/>
                      <a:pt x="1598" y="1632"/>
                    </a:cubicBezTo>
                    <a:cubicBezTo>
                      <a:pt x="1571" y="1642"/>
                      <a:pt x="1571" y="1642"/>
                      <a:pt x="1571" y="1642"/>
                    </a:cubicBezTo>
                    <a:cubicBezTo>
                      <a:pt x="1571" y="1672"/>
                      <a:pt x="1571" y="1672"/>
                      <a:pt x="1571" y="1672"/>
                    </a:cubicBezTo>
                    <a:cubicBezTo>
                      <a:pt x="1578" y="1679"/>
                      <a:pt x="1578" y="1679"/>
                      <a:pt x="1578" y="1679"/>
                    </a:cubicBezTo>
                    <a:cubicBezTo>
                      <a:pt x="1600" y="1677"/>
                      <a:pt x="1600" y="1677"/>
                      <a:pt x="1600" y="1677"/>
                    </a:cubicBezTo>
                    <a:cubicBezTo>
                      <a:pt x="1630" y="1672"/>
                      <a:pt x="1630" y="1672"/>
                      <a:pt x="1630" y="1672"/>
                    </a:cubicBezTo>
                    <a:cubicBezTo>
                      <a:pt x="1630" y="1689"/>
                      <a:pt x="1630" y="1689"/>
                      <a:pt x="1630" y="1689"/>
                    </a:cubicBezTo>
                    <a:cubicBezTo>
                      <a:pt x="1630" y="1716"/>
                      <a:pt x="1630" y="1716"/>
                      <a:pt x="1630" y="1716"/>
                    </a:cubicBezTo>
                    <a:cubicBezTo>
                      <a:pt x="1627" y="1730"/>
                      <a:pt x="1627" y="1730"/>
                      <a:pt x="1627" y="1730"/>
                    </a:cubicBezTo>
                    <a:cubicBezTo>
                      <a:pt x="1591" y="1721"/>
                      <a:pt x="1591" y="1721"/>
                      <a:pt x="1591" y="1721"/>
                    </a:cubicBezTo>
                    <a:cubicBezTo>
                      <a:pt x="1574" y="1713"/>
                      <a:pt x="1574" y="1713"/>
                      <a:pt x="1574" y="1713"/>
                    </a:cubicBezTo>
                    <a:cubicBezTo>
                      <a:pt x="1576" y="1740"/>
                      <a:pt x="1576" y="1740"/>
                      <a:pt x="1576" y="1740"/>
                    </a:cubicBezTo>
                    <a:cubicBezTo>
                      <a:pt x="1586" y="1757"/>
                      <a:pt x="1586" y="1757"/>
                      <a:pt x="1586" y="1757"/>
                    </a:cubicBezTo>
                    <a:cubicBezTo>
                      <a:pt x="1605" y="1770"/>
                      <a:pt x="1605" y="1770"/>
                      <a:pt x="1605" y="1770"/>
                    </a:cubicBezTo>
                    <a:cubicBezTo>
                      <a:pt x="1625" y="1787"/>
                      <a:pt x="1625" y="1787"/>
                      <a:pt x="1625" y="1787"/>
                    </a:cubicBezTo>
                    <a:cubicBezTo>
                      <a:pt x="1639" y="1801"/>
                      <a:pt x="1639" y="1801"/>
                      <a:pt x="1639" y="1801"/>
                    </a:cubicBezTo>
                    <a:cubicBezTo>
                      <a:pt x="1644" y="1821"/>
                      <a:pt x="1644" y="1821"/>
                      <a:pt x="1644" y="1821"/>
                    </a:cubicBezTo>
                    <a:cubicBezTo>
                      <a:pt x="1644" y="1821"/>
                      <a:pt x="1632" y="1826"/>
                      <a:pt x="1644" y="1828"/>
                    </a:cubicBezTo>
                    <a:cubicBezTo>
                      <a:pt x="1656" y="1830"/>
                      <a:pt x="1659" y="1831"/>
                      <a:pt x="1671" y="1831"/>
                    </a:cubicBezTo>
                    <a:cubicBezTo>
                      <a:pt x="1683" y="1831"/>
                      <a:pt x="1696" y="1835"/>
                      <a:pt x="1696" y="1835"/>
                    </a:cubicBezTo>
                    <a:cubicBezTo>
                      <a:pt x="1717" y="1837"/>
                      <a:pt x="1717" y="1837"/>
                      <a:pt x="1717" y="1837"/>
                    </a:cubicBezTo>
                    <a:cubicBezTo>
                      <a:pt x="1717" y="1837"/>
                      <a:pt x="1725" y="1838"/>
                      <a:pt x="1740" y="1833"/>
                    </a:cubicBezTo>
                    <a:cubicBezTo>
                      <a:pt x="1755" y="1828"/>
                      <a:pt x="1771" y="1821"/>
                      <a:pt x="1771" y="1821"/>
                    </a:cubicBezTo>
                    <a:cubicBezTo>
                      <a:pt x="1799" y="1792"/>
                      <a:pt x="1799" y="1792"/>
                      <a:pt x="1799" y="1792"/>
                    </a:cubicBezTo>
                    <a:cubicBezTo>
                      <a:pt x="1799" y="1792"/>
                      <a:pt x="1820" y="1733"/>
                      <a:pt x="1830" y="1730"/>
                    </a:cubicBezTo>
                    <a:cubicBezTo>
                      <a:pt x="1840" y="1726"/>
                      <a:pt x="1849" y="1720"/>
                      <a:pt x="1866" y="1716"/>
                    </a:cubicBezTo>
                    <a:cubicBezTo>
                      <a:pt x="1882" y="1713"/>
                      <a:pt x="1911" y="1704"/>
                      <a:pt x="1911" y="1704"/>
                    </a:cubicBezTo>
                    <a:cubicBezTo>
                      <a:pt x="1911" y="1679"/>
                      <a:pt x="1911" y="1679"/>
                      <a:pt x="1911" y="1679"/>
                    </a:cubicBezTo>
                    <a:cubicBezTo>
                      <a:pt x="1911" y="1657"/>
                      <a:pt x="1911" y="1657"/>
                      <a:pt x="1911" y="1657"/>
                    </a:cubicBezTo>
                    <a:cubicBezTo>
                      <a:pt x="1911" y="1630"/>
                      <a:pt x="1911" y="1630"/>
                      <a:pt x="1911" y="1630"/>
                    </a:cubicBezTo>
                    <a:cubicBezTo>
                      <a:pt x="1920" y="1627"/>
                      <a:pt x="1920" y="1627"/>
                      <a:pt x="1920" y="1627"/>
                    </a:cubicBezTo>
                    <a:cubicBezTo>
                      <a:pt x="1920" y="1627"/>
                      <a:pt x="1935" y="1637"/>
                      <a:pt x="1937" y="1647"/>
                    </a:cubicBezTo>
                    <a:cubicBezTo>
                      <a:pt x="1938" y="1657"/>
                      <a:pt x="1940" y="1679"/>
                      <a:pt x="1940" y="1679"/>
                    </a:cubicBezTo>
                    <a:cubicBezTo>
                      <a:pt x="1948" y="1691"/>
                      <a:pt x="1948" y="1691"/>
                      <a:pt x="1948" y="1691"/>
                    </a:cubicBezTo>
                    <a:cubicBezTo>
                      <a:pt x="1955" y="1698"/>
                      <a:pt x="1960" y="1694"/>
                      <a:pt x="1962" y="1701"/>
                    </a:cubicBezTo>
                    <a:cubicBezTo>
                      <a:pt x="1964" y="1708"/>
                      <a:pt x="1969" y="1725"/>
                      <a:pt x="1969" y="1725"/>
                    </a:cubicBezTo>
                    <a:cubicBezTo>
                      <a:pt x="1977" y="1789"/>
                      <a:pt x="1977" y="1789"/>
                      <a:pt x="1977" y="1789"/>
                    </a:cubicBezTo>
                    <a:cubicBezTo>
                      <a:pt x="2003" y="1789"/>
                      <a:pt x="2003" y="1789"/>
                      <a:pt x="2003" y="1789"/>
                    </a:cubicBezTo>
                    <a:cubicBezTo>
                      <a:pt x="2030" y="1786"/>
                      <a:pt x="2030" y="1786"/>
                      <a:pt x="2030" y="1786"/>
                    </a:cubicBezTo>
                    <a:cubicBezTo>
                      <a:pt x="2014" y="1862"/>
                      <a:pt x="2014" y="1862"/>
                      <a:pt x="2014" y="1862"/>
                    </a:cubicBezTo>
                    <a:cubicBezTo>
                      <a:pt x="2020" y="1875"/>
                      <a:pt x="2020" y="1875"/>
                      <a:pt x="2020" y="1875"/>
                    </a:cubicBezTo>
                    <a:cubicBezTo>
                      <a:pt x="2043" y="1887"/>
                      <a:pt x="2043" y="1887"/>
                      <a:pt x="2043" y="1887"/>
                    </a:cubicBezTo>
                    <a:cubicBezTo>
                      <a:pt x="2040" y="1904"/>
                      <a:pt x="2040" y="1904"/>
                      <a:pt x="2040" y="1904"/>
                    </a:cubicBezTo>
                    <a:cubicBezTo>
                      <a:pt x="2040" y="1914"/>
                      <a:pt x="2040" y="1914"/>
                      <a:pt x="2040" y="1914"/>
                    </a:cubicBezTo>
                    <a:cubicBezTo>
                      <a:pt x="2060" y="1928"/>
                      <a:pt x="2060" y="1928"/>
                      <a:pt x="2060" y="1928"/>
                    </a:cubicBezTo>
                    <a:cubicBezTo>
                      <a:pt x="2060" y="1928"/>
                      <a:pt x="2074" y="1965"/>
                      <a:pt x="2077" y="1972"/>
                    </a:cubicBezTo>
                    <a:cubicBezTo>
                      <a:pt x="2080" y="1979"/>
                      <a:pt x="2109" y="1994"/>
                      <a:pt x="2109" y="1994"/>
                    </a:cubicBezTo>
                    <a:cubicBezTo>
                      <a:pt x="2109" y="1994"/>
                      <a:pt x="2109" y="2006"/>
                      <a:pt x="2109" y="2014"/>
                    </a:cubicBezTo>
                    <a:cubicBezTo>
                      <a:pt x="2109" y="2023"/>
                      <a:pt x="2099" y="2043"/>
                      <a:pt x="2099" y="2043"/>
                    </a:cubicBezTo>
                    <a:cubicBezTo>
                      <a:pt x="2099" y="2043"/>
                      <a:pt x="2075" y="2043"/>
                      <a:pt x="2075" y="2050"/>
                    </a:cubicBezTo>
                    <a:cubicBezTo>
                      <a:pt x="2075" y="2057"/>
                      <a:pt x="2080" y="2068"/>
                      <a:pt x="2080" y="2068"/>
                    </a:cubicBezTo>
                    <a:cubicBezTo>
                      <a:pt x="2080" y="2068"/>
                      <a:pt x="2099" y="2079"/>
                      <a:pt x="2102" y="2084"/>
                    </a:cubicBezTo>
                    <a:cubicBezTo>
                      <a:pt x="2106" y="2089"/>
                      <a:pt x="2138" y="2112"/>
                      <a:pt x="2138" y="2118"/>
                    </a:cubicBezTo>
                    <a:cubicBezTo>
                      <a:pt x="2138" y="2123"/>
                      <a:pt x="2111" y="2140"/>
                      <a:pt x="2125" y="2145"/>
                    </a:cubicBezTo>
                    <a:cubicBezTo>
                      <a:pt x="2138" y="2150"/>
                      <a:pt x="2201" y="2153"/>
                      <a:pt x="2201" y="2153"/>
                    </a:cubicBezTo>
                    <a:cubicBezTo>
                      <a:pt x="2201" y="2153"/>
                      <a:pt x="2224" y="2146"/>
                      <a:pt x="2224" y="2140"/>
                    </a:cubicBezTo>
                    <a:cubicBezTo>
                      <a:pt x="2224" y="2133"/>
                      <a:pt x="2228" y="2133"/>
                      <a:pt x="2224" y="2123"/>
                    </a:cubicBezTo>
                    <a:cubicBezTo>
                      <a:pt x="2221" y="2112"/>
                      <a:pt x="2213" y="2097"/>
                      <a:pt x="2213" y="2097"/>
                    </a:cubicBezTo>
                    <a:cubicBezTo>
                      <a:pt x="2216" y="2079"/>
                      <a:pt x="2216" y="2079"/>
                      <a:pt x="2216" y="2079"/>
                    </a:cubicBezTo>
                    <a:cubicBezTo>
                      <a:pt x="2233" y="2068"/>
                      <a:pt x="2233" y="2068"/>
                      <a:pt x="2233" y="2068"/>
                    </a:cubicBezTo>
                    <a:cubicBezTo>
                      <a:pt x="2243" y="2051"/>
                      <a:pt x="2243" y="2051"/>
                      <a:pt x="2243" y="2051"/>
                    </a:cubicBezTo>
                    <a:cubicBezTo>
                      <a:pt x="2246" y="2040"/>
                      <a:pt x="2246" y="2040"/>
                      <a:pt x="2246" y="2040"/>
                    </a:cubicBezTo>
                    <a:cubicBezTo>
                      <a:pt x="2267" y="2029"/>
                      <a:pt x="2267" y="2029"/>
                      <a:pt x="2267" y="2029"/>
                    </a:cubicBezTo>
                    <a:cubicBezTo>
                      <a:pt x="2316" y="2029"/>
                      <a:pt x="2316" y="2029"/>
                      <a:pt x="2316" y="2029"/>
                    </a:cubicBezTo>
                    <a:cubicBezTo>
                      <a:pt x="2316" y="2029"/>
                      <a:pt x="2331" y="2060"/>
                      <a:pt x="2331" y="2046"/>
                    </a:cubicBezTo>
                    <a:cubicBezTo>
                      <a:pt x="2331" y="2033"/>
                      <a:pt x="2346" y="1975"/>
                      <a:pt x="2350" y="1969"/>
                    </a:cubicBezTo>
                    <a:cubicBezTo>
                      <a:pt x="2353" y="1962"/>
                      <a:pt x="2367" y="1904"/>
                      <a:pt x="2365" y="1896"/>
                    </a:cubicBezTo>
                    <a:cubicBezTo>
                      <a:pt x="2363" y="1887"/>
                      <a:pt x="2356" y="1857"/>
                      <a:pt x="2356" y="1857"/>
                    </a:cubicBezTo>
                    <a:cubicBezTo>
                      <a:pt x="2356" y="1857"/>
                      <a:pt x="2351" y="1798"/>
                      <a:pt x="2351" y="1792"/>
                    </a:cubicBezTo>
                    <a:cubicBezTo>
                      <a:pt x="2351" y="1787"/>
                      <a:pt x="2350" y="1732"/>
                      <a:pt x="2350" y="1732"/>
                    </a:cubicBezTo>
                    <a:cubicBezTo>
                      <a:pt x="2348" y="1713"/>
                      <a:pt x="2348" y="1713"/>
                      <a:pt x="2348" y="1713"/>
                    </a:cubicBezTo>
                    <a:cubicBezTo>
                      <a:pt x="2387" y="1688"/>
                      <a:pt x="2387" y="1688"/>
                      <a:pt x="2387" y="1688"/>
                    </a:cubicBezTo>
                    <a:cubicBezTo>
                      <a:pt x="2402" y="1669"/>
                      <a:pt x="2402" y="1669"/>
                      <a:pt x="2402" y="1669"/>
                    </a:cubicBezTo>
                    <a:cubicBezTo>
                      <a:pt x="2416" y="1674"/>
                      <a:pt x="2416" y="1674"/>
                      <a:pt x="2416" y="1674"/>
                    </a:cubicBezTo>
                    <a:cubicBezTo>
                      <a:pt x="2416" y="1674"/>
                      <a:pt x="2421" y="1671"/>
                      <a:pt x="2428" y="1664"/>
                    </a:cubicBezTo>
                    <a:cubicBezTo>
                      <a:pt x="2434" y="1657"/>
                      <a:pt x="2446" y="1645"/>
                      <a:pt x="2446" y="1645"/>
                    </a:cubicBezTo>
                    <a:cubicBezTo>
                      <a:pt x="2451" y="1637"/>
                      <a:pt x="2451" y="1637"/>
                      <a:pt x="2451" y="1637"/>
                    </a:cubicBezTo>
                    <a:cubicBezTo>
                      <a:pt x="2451" y="1620"/>
                      <a:pt x="2451" y="1620"/>
                      <a:pt x="2451" y="1620"/>
                    </a:cubicBezTo>
                    <a:cubicBezTo>
                      <a:pt x="2426" y="1618"/>
                      <a:pt x="2426" y="1618"/>
                      <a:pt x="2426" y="1618"/>
                    </a:cubicBezTo>
                    <a:cubicBezTo>
                      <a:pt x="2426" y="1618"/>
                      <a:pt x="2416" y="1627"/>
                      <a:pt x="2409" y="1630"/>
                    </a:cubicBezTo>
                    <a:cubicBezTo>
                      <a:pt x="2402" y="1633"/>
                      <a:pt x="2390" y="1635"/>
                      <a:pt x="2384" y="1637"/>
                    </a:cubicBezTo>
                    <a:cubicBezTo>
                      <a:pt x="2377" y="1638"/>
                      <a:pt x="2370" y="1638"/>
                      <a:pt x="2370" y="1638"/>
                    </a:cubicBezTo>
                    <a:cubicBezTo>
                      <a:pt x="2356" y="1623"/>
                      <a:pt x="2356" y="1623"/>
                      <a:pt x="2356" y="1623"/>
                    </a:cubicBezTo>
                    <a:cubicBezTo>
                      <a:pt x="2345" y="1622"/>
                      <a:pt x="2345" y="1622"/>
                      <a:pt x="2345" y="1622"/>
                    </a:cubicBezTo>
                    <a:cubicBezTo>
                      <a:pt x="2302" y="1616"/>
                      <a:pt x="2302" y="1616"/>
                      <a:pt x="2302" y="1616"/>
                    </a:cubicBezTo>
                    <a:cubicBezTo>
                      <a:pt x="2285" y="1616"/>
                      <a:pt x="2285" y="1616"/>
                      <a:pt x="2285" y="1616"/>
                    </a:cubicBezTo>
                    <a:cubicBezTo>
                      <a:pt x="2285" y="1616"/>
                      <a:pt x="2282" y="1603"/>
                      <a:pt x="2290" y="1603"/>
                    </a:cubicBezTo>
                    <a:cubicBezTo>
                      <a:pt x="2299" y="1603"/>
                      <a:pt x="2324" y="1603"/>
                      <a:pt x="2324" y="1603"/>
                    </a:cubicBezTo>
                    <a:cubicBezTo>
                      <a:pt x="2372" y="1603"/>
                      <a:pt x="2372" y="1603"/>
                      <a:pt x="2372" y="1603"/>
                    </a:cubicBezTo>
                    <a:cubicBezTo>
                      <a:pt x="2372" y="1603"/>
                      <a:pt x="2389" y="1578"/>
                      <a:pt x="2394" y="1578"/>
                    </a:cubicBezTo>
                    <a:cubicBezTo>
                      <a:pt x="2399" y="1578"/>
                      <a:pt x="2400" y="1583"/>
                      <a:pt x="2400" y="1583"/>
                    </a:cubicBezTo>
                    <a:cubicBezTo>
                      <a:pt x="2406" y="1606"/>
                      <a:pt x="2406" y="1606"/>
                      <a:pt x="2406" y="1606"/>
                    </a:cubicBezTo>
                    <a:cubicBezTo>
                      <a:pt x="2460" y="1571"/>
                      <a:pt x="2460" y="1571"/>
                      <a:pt x="2460" y="1571"/>
                    </a:cubicBezTo>
                    <a:cubicBezTo>
                      <a:pt x="2466" y="1554"/>
                      <a:pt x="2466" y="1554"/>
                      <a:pt x="2466" y="1554"/>
                    </a:cubicBezTo>
                    <a:cubicBezTo>
                      <a:pt x="2451" y="1520"/>
                      <a:pt x="2451" y="1520"/>
                      <a:pt x="2451" y="1520"/>
                    </a:cubicBezTo>
                    <a:cubicBezTo>
                      <a:pt x="2424" y="1513"/>
                      <a:pt x="2424" y="1513"/>
                      <a:pt x="2424" y="1513"/>
                    </a:cubicBezTo>
                    <a:cubicBezTo>
                      <a:pt x="2411" y="1501"/>
                      <a:pt x="2411" y="1501"/>
                      <a:pt x="2411" y="1501"/>
                    </a:cubicBezTo>
                    <a:cubicBezTo>
                      <a:pt x="2400" y="1489"/>
                      <a:pt x="2400" y="1489"/>
                      <a:pt x="2400" y="1489"/>
                    </a:cubicBezTo>
                    <a:cubicBezTo>
                      <a:pt x="2363" y="1473"/>
                      <a:pt x="2363" y="1473"/>
                      <a:pt x="2363" y="1473"/>
                    </a:cubicBezTo>
                    <a:cubicBezTo>
                      <a:pt x="2338" y="1464"/>
                      <a:pt x="2338" y="1464"/>
                      <a:pt x="2338" y="1464"/>
                    </a:cubicBezTo>
                    <a:cubicBezTo>
                      <a:pt x="2331" y="1451"/>
                      <a:pt x="2331" y="1451"/>
                      <a:pt x="2331" y="1451"/>
                    </a:cubicBezTo>
                    <a:cubicBezTo>
                      <a:pt x="2323" y="1347"/>
                      <a:pt x="2323" y="1347"/>
                      <a:pt x="2323" y="1347"/>
                    </a:cubicBezTo>
                    <a:cubicBezTo>
                      <a:pt x="2323" y="1320"/>
                      <a:pt x="2323" y="1320"/>
                      <a:pt x="2323" y="1320"/>
                    </a:cubicBezTo>
                    <a:cubicBezTo>
                      <a:pt x="2321" y="1310"/>
                      <a:pt x="2321" y="1310"/>
                      <a:pt x="2321" y="1310"/>
                    </a:cubicBezTo>
                    <a:cubicBezTo>
                      <a:pt x="2331" y="1297"/>
                      <a:pt x="2331" y="1297"/>
                      <a:pt x="2331" y="1297"/>
                    </a:cubicBezTo>
                    <a:cubicBezTo>
                      <a:pt x="2323" y="1283"/>
                      <a:pt x="2323" y="1283"/>
                      <a:pt x="2323" y="1283"/>
                    </a:cubicBezTo>
                    <a:cubicBezTo>
                      <a:pt x="2323" y="1283"/>
                      <a:pt x="2321" y="1283"/>
                      <a:pt x="2314" y="1273"/>
                    </a:cubicBezTo>
                    <a:cubicBezTo>
                      <a:pt x="2307" y="1263"/>
                      <a:pt x="2304" y="1264"/>
                      <a:pt x="2304" y="1258"/>
                    </a:cubicBezTo>
                    <a:cubicBezTo>
                      <a:pt x="2304" y="1251"/>
                      <a:pt x="2309" y="1230"/>
                      <a:pt x="2309" y="1230"/>
                    </a:cubicBezTo>
                    <a:cubicBezTo>
                      <a:pt x="2328" y="1230"/>
                      <a:pt x="2328" y="1230"/>
                      <a:pt x="2328" y="1230"/>
                    </a:cubicBezTo>
                    <a:cubicBezTo>
                      <a:pt x="2346" y="1229"/>
                      <a:pt x="2346" y="1229"/>
                      <a:pt x="2346" y="1229"/>
                    </a:cubicBezTo>
                    <a:cubicBezTo>
                      <a:pt x="2350" y="1163"/>
                      <a:pt x="2350" y="1163"/>
                      <a:pt x="2350" y="1163"/>
                    </a:cubicBezTo>
                    <a:cubicBezTo>
                      <a:pt x="2375" y="1154"/>
                      <a:pt x="2375" y="1154"/>
                      <a:pt x="2375" y="1154"/>
                    </a:cubicBezTo>
                    <a:cubicBezTo>
                      <a:pt x="2380" y="1144"/>
                      <a:pt x="2380" y="1144"/>
                      <a:pt x="2380" y="1144"/>
                    </a:cubicBezTo>
                    <a:cubicBezTo>
                      <a:pt x="2385" y="1117"/>
                      <a:pt x="2385" y="1117"/>
                      <a:pt x="2385" y="1117"/>
                    </a:cubicBezTo>
                    <a:cubicBezTo>
                      <a:pt x="2419" y="1112"/>
                      <a:pt x="2419" y="1112"/>
                      <a:pt x="2419" y="1112"/>
                    </a:cubicBezTo>
                    <a:cubicBezTo>
                      <a:pt x="2419" y="1112"/>
                      <a:pt x="2439" y="1039"/>
                      <a:pt x="2448" y="1034"/>
                    </a:cubicBezTo>
                    <a:cubicBezTo>
                      <a:pt x="2456" y="1029"/>
                      <a:pt x="2483" y="1021"/>
                      <a:pt x="2488" y="1005"/>
                    </a:cubicBezTo>
                    <a:cubicBezTo>
                      <a:pt x="2494" y="990"/>
                      <a:pt x="2497" y="977"/>
                      <a:pt x="2497" y="977"/>
                    </a:cubicBezTo>
                    <a:cubicBezTo>
                      <a:pt x="2500" y="934"/>
                      <a:pt x="2500" y="934"/>
                      <a:pt x="2500" y="934"/>
                    </a:cubicBezTo>
                    <a:cubicBezTo>
                      <a:pt x="2500" y="934"/>
                      <a:pt x="2470" y="921"/>
                      <a:pt x="2470" y="916"/>
                    </a:cubicBezTo>
                    <a:cubicBezTo>
                      <a:pt x="2470" y="911"/>
                      <a:pt x="2473" y="892"/>
                      <a:pt x="2473" y="892"/>
                    </a:cubicBezTo>
                    <a:cubicBezTo>
                      <a:pt x="2482" y="861"/>
                      <a:pt x="2482" y="861"/>
                      <a:pt x="2482" y="861"/>
                    </a:cubicBezTo>
                    <a:cubicBezTo>
                      <a:pt x="2483" y="839"/>
                      <a:pt x="2483" y="839"/>
                      <a:pt x="2483" y="839"/>
                    </a:cubicBezTo>
                    <a:cubicBezTo>
                      <a:pt x="2502" y="823"/>
                      <a:pt x="2502" y="823"/>
                      <a:pt x="2502" y="823"/>
                    </a:cubicBezTo>
                    <a:cubicBezTo>
                      <a:pt x="2502" y="823"/>
                      <a:pt x="2519" y="821"/>
                      <a:pt x="2517" y="814"/>
                    </a:cubicBezTo>
                    <a:cubicBezTo>
                      <a:pt x="2516" y="807"/>
                      <a:pt x="2504" y="789"/>
                      <a:pt x="2504" y="782"/>
                    </a:cubicBezTo>
                    <a:cubicBezTo>
                      <a:pt x="2504" y="775"/>
                      <a:pt x="2475" y="770"/>
                      <a:pt x="2512" y="765"/>
                    </a:cubicBezTo>
                    <a:cubicBezTo>
                      <a:pt x="2549" y="760"/>
                      <a:pt x="2531" y="755"/>
                      <a:pt x="2549" y="760"/>
                    </a:cubicBezTo>
                    <a:cubicBezTo>
                      <a:pt x="2568" y="765"/>
                      <a:pt x="2576" y="765"/>
                      <a:pt x="2576" y="765"/>
                    </a:cubicBezTo>
                    <a:cubicBezTo>
                      <a:pt x="2576" y="765"/>
                      <a:pt x="2586" y="768"/>
                      <a:pt x="2593" y="765"/>
                    </a:cubicBezTo>
                    <a:cubicBezTo>
                      <a:pt x="2593" y="764"/>
                      <a:pt x="2594" y="764"/>
                      <a:pt x="2595" y="763"/>
                    </a:cubicBezTo>
                    <a:cubicBezTo>
                      <a:pt x="2602" y="758"/>
                      <a:pt x="2602" y="758"/>
                      <a:pt x="2602" y="758"/>
                    </a:cubicBezTo>
                    <a:cubicBezTo>
                      <a:pt x="2629" y="750"/>
                      <a:pt x="2629" y="750"/>
                      <a:pt x="2629" y="750"/>
                    </a:cubicBezTo>
                    <a:cubicBezTo>
                      <a:pt x="2629" y="750"/>
                      <a:pt x="2629" y="750"/>
                      <a:pt x="2630" y="750"/>
                    </a:cubicBezTo>
                    <a:cubicBezTo>
                      <a:pt x="2630" y="750"/>
                      <a:pt x="2630" y="750"/>
                      <a:pt x="2630" y="750"/>
                    </a:cubicBezTo>
                    <a:cubicBezTo>
                      <a:pt x="2630" y="750"/>
                      <a:pt x="2630" y="750"/>
                      <a:pt x="2630" y="750"/>
                    </a:cubicBezTo>
                    <a:cubicBezTo>
                      <a:pt x="2630" y="750"/>
                      <a:pt x="2630" y="750"/>
                      <a:pt x="2630" y="750"/>
                    </a:cubicBezTo>
                    <a:cubicBezTo>
                      <a:pt x="2630" y="750"/>
                      <a:pt x="2630" y="750"/>
                      <a:pt x="2630" y="750"/>
                    </a:cubicBezTo>
                    <a:cubicBezTo>
                      <a:pt x="2631" y="750"/>
                      <a:pt x="2633" y="751"/>
                      <a:pt x="2635" y="752"/>
                    </a:cubicBezTo>
                    <a:cubicBezTo>
                      <a:pt x="2635" y="752"/>
                      <a:pt x="2635" y="752"/>
                      <a:pt x="2636" y="752"/>
                    </a:cubicBezTo>
                    <a:cubicBezTo>
                      <a:pt x="2635" y="752"/>
                      <a:pt x="2635" y="752"/>
                      <a:pt x="2635" y="752"/>
                    </a:cubicBezTo>
                    <a:cubicBezTo>
                      <a:pt x="2635" y="752"/>
                      <a:pt x="2635" y="752"/>
                      <a:pt x="2636" y="752"/>
                    </a:cubicBezTo>
                    <a:cubicBezTo>
                      <a:pt x="2638" y="753"/>
                      <a:pt x="2640" y="754"/>
                      <a:pt x="2641" y="756"/>
                    </a:cubicBezTo>
                    <a:cubicBezTo>
                      <a:pt x="2643" y="762"/>
                      <a:pt x="2639" y="765"/>
                      <a:pt x="2646" y="767"/>
                    </a:cubicBezTo>
                    <a:cubicBezTo>
                      <a:pt x="2653" y="768"/>
                      <a:pt x="2659" y="772"/>
                      <a:pt x="2659" y="772"/>
                    </a:cubicBezTo>
                    <a:cubicBezTo>
                      <a:pt x="2671" y="777"/>
                      <a:pt x="2671" y="777"/>
                      <a:pt x="2671" y="777"/>
                    </a:cubicBezTo>
                    <a:cubicBezTo>
                      <a:pt x="2678" y="799"/>
                      <a:pt x="2678" y="799"/>
                      <a:pt x="2678" y="799"/>
                    </a:cubicBezTo>
                    <a:cubicBezTo>
                      <a:pt x="2678" y="826"/>
                      <a:pt x="2678" y="826"/>
                      <a:pt x="2678" y="826"/>
                    </a:cubicBezTo>
                    <a:cubicBezTo>
                      <a:pt x="2678" y="826"/>
                      <a:pt x="2680" y="836"/>
                      <a:pt x="2678" y="843"/>
                    </a:cubicBezTo>
                    <a:cubicBezTo>
                      <a:pt x="2676" y="850"/>
                      <a:pt x="2663" y="858"/>
                      <a:pt x="2663" y="858"/>
                    </a:cubicBezTo>
                    <a:cubicBezTo>
                      <a:pt x="2656" y="870"/>
                      <a:pt x="2656" y="870"/>
                      <a:pt x="2656" y="870"/>
                    </a:cubicBezTo>
                    <a:cubicBezTo>
                      <a:pt x="2666" y="900"/>
                      <a:pt x="2666" y="900"/>
                      <a:pt x="2666" y="900"/>
                    </a:cubicBezTo>
                    <a:cubicBezTo>
                      <a:pt x="2656" y="933"/>
                      <a:pt x="2656" y="933"/>
                      <a:pt x="2656" y="933"/>
                    </a:cubicBezTo>
                    <a:cubicBezTo>
                      <a:pt x="2634" y="980"/>
                      <a:pt x="2634" y="980"/>
                      <a:pt x="2634" y="980"/>
                    </a:cubicBezTo>
                    <a:cubicBezTo>
                      <a:pt x="2634" y="980"/>
                      <a:pt x="2612" y="1024"/>
                      <a:pt x="2605" y="1027"/>
                    </a:cubicBezTo>
                    <a:cubicBezTo>
                      <a:pt x="2598" y="1031"/>
                      <a:pt x="2573" y="1039"/>
                      <a:pt x="2570" y="1044"/>
                    </a:cubicBezTo>
                    <a:cubicBezTo>
                      <a:pt x="2566" y="1049"/>
                      <a:pt x="2565" y="1058"/>
                      <a:pt x="2566" y="1063"/>
                    </a:cubicBezTo>
                    <a:cubicBezTo>
                      <a:pt x="2568" y="1068"/>
                      <a:pt x="2576" y="1076"/>
                      <a:pt x="2576" y="1076"/>
                    </a:cubicBezTo>
                    <a:cubicBezTo>
                      <a:pt x="2576" y="1088"/>
                      <a:pt x="2576" y="1088"/>
                      <a:pt x="2576" y="1088"/>
                    </a:cubicBezTo>
                    <a:cubicBezTo>
                      <a:pt x="2566" y="1105"/>
                      <a:pt x="2566" y="1105"/>
                      <a:pt x="2566" y="1105"/>
                    </a:cubicBezTo>
                    <a:cubicBezTo>
                      <a:pt x="2548" y="1109"/>
                      <a:pt x="2548" y="1109"/>
                      <a:pt x="2548" y="1109"/>
                    </a:cubicBezTo>
                    <a:cubicBezTo>
                      <a:pt x="2527" y="1126"/>
                      <a:pt x="2527" y="1126"/>
                      <a:pt x="2527" y="1126"/>
                    </a:cubicBezTo>
                    <a:cubicBezTo>
                      <a:pt x="2527" y="1158"/>
                      <a:pt x="2527" y="1158"/>
                      <a:pt x="2527" y="1158"/>
                    </a:cubicBezTo>
                    <a:cubicBezTo>
                      <a:pt x="2558" y="1225"/>
                      <a:pt x="2558" y="1225"/>
                      <a:pt x="2558" y="1225"/>
                    </a:cubicBezTo>
                    <a:cubicBezTo>
                      <a:pt x="2578" y="1278"/>
                      <a:pt x="2578" y="1278"/>
                      <a:pt x="2578" y="1278"/>
                    </a:cubicBezTo>
                    <a:cubicBezTo>
                      <a:pt x="2598" y="1288"/>
                      <a:pt x="2598" y="1288"/>
                      <a:pt x="2598" y="1288"/>
                    </a:cubicBezTo>
                    <a:cubicBezTo>
                      <a:pt x="2585" y="1356"/>
                      <a:pt x="2585" y="1356"/>
                      <a:pt x="2585" y="1356"/>
                    </a:cubicBezTo>
                    <a:cubicBezTo>
                      <a:pt x="2593" y="1398"/>
                      <a:pt x="2593" y="1398"/>
                      <a:pt x="2593" y="1398"/>
                    </a:cubicBezTo>
                    <a:cubicBezTo>
                      <a:pt x="2615" y="1432"/>
                      <a:pt x="2615" y="1432"/>
                      <a:pt x="2615" y="1432"/>
                    </a:cubicBezTo>
                    <a:cubicBezTo>
                      <a:pt x="2649" y="1432"/>
                      <a:pt x="2649" y="1432"/>
                      <a:pt x="2649" y="1432"/>
                    </a:cubicBezTo>
                    <a:cubicBezTo>
                      <a:pt x="2695" y="1440"/>
                      <a:pt x="2695" y="1440"/>
                      <a:pt x="2695" y="1440"/>
                    </a:cubicBezTo>
                    <a:cubicBezTo>
                      <a:pt x="2695" y="1440"/>
                      <a:pt x="2687" y="1454"/>
                      <a:pt x="2683" y="1466"/>
                    </a:cubicBezTo>
                    <a:cubicBezTo>
                      <a:pt x="2680" y="1478"/>
                      <a:pt x="2671" y="1476"/>
                      <a:pt x="2680" y="1478"/>
                    </a:cubicBezTo>
                    <a:cubicBezTo>
                      <a:pt x="2688" y="1479"/>
                      <a:pt x="2709" y="1479"/>
                      <a:pt x="2709" y="1479"/>
                    </a:cubicBezTo>
                    <a:cubicBezTo>
                      <a:pt x="2734" y="1476"/>
                      <a:pt x="2734" y="1476"/>
                      <a:pt x="2734" y="1476"/>
                    </a:cubicBezTo>
                    <a:cubicBezTo>
                      <a:pt x="2739" y="1488"/>
                      <a:pt x="2739" y="1488"/>
                      <a:pt x="2739" y="1488"/>
                    </a:cubicBezTo>
                    <a:cubicBezTo>
                      <a:pt x="2749" y="1486"/>
                      <a:pt x="2764" y="1484"/>
                      <a:pt x="2764" y="1484"/>
                    </a:cubicBezTo>
                    <a:cubicBezTo>
                      <a:pt x="2786" y="1474"/>
                      <a:pt x="2786" y="1474"/>
                      <a:pt x="2786" y="1474"/>
                    </a:cubicBezTo>
                    <a:cubicBezTo>
                      <a:pt x="2798" y="1456"/>
                      <a:pt x="2798" y="1456"/>
                      <a:pt x="2798" y="1456"/>
                    </a:cubicBezTo>
                    <a:cubicBezTo>
                      <a:pt x="2815" y="1444"/>
                      <a:pt x="2815" y="1444"/>
                      <a:pt x="2815" y="1444"/>
                    </a:cubicBezTo>
                    <a:cubicBezTo>
                      <a:pt x="2847" y="1437"/>
                      <a:pt x="2847" y="1437"/>
                      <a:pt x="2847" y="1437"/>
                    </a:cubicBezTo>
                    <a:cubicBezTo>
                      <a:pt x="2868" y="1410"/>
                      <a:pt x="2868" y="1410"/>
                      <a:pt x="2868" y="1410"/>
                    </a:cubicBezTo>
                    <a:cubicBezTo>
                      <a:pt x="2879" y="1393"/>
                      <a:pt x="2879" y="1393"/>
                      <a:pt x="2879" y="1393"/>
                    </a:cubicBezTo>
                    <a:cubicBezTo>
                      <a:pt x="2879" y="1393"/>
                      <a:pt x="2883" y="1393"/>
                      <a:pt x="2907" y="1386"/>
                    </a:cubicBezTo>
                    <a:cubicBezTo>
                      <a:pt x="2930" y="1379"/>
                      <a:pt x="2957" y="1356"/>
                      <a:pt x="2957" y="1356"/>
                    </a:cubicBezTo>
                    <a:cubicBezTo>
                      <a:pt x="2957" y="1356"/>
                      <a:pt x="2978" y="1357"/>
                      <a:pt x="2990" y="1351"/>
                    </a:cubicBezTo>
                    <a:cubicBezTo>
                      <a:pt x="2995" y="1348"/>
                      <a:pt x="3006" y="1337"/>
                      <a:pt x="3018" y="1327"/>
                    </a:cubicBezTo>
                    <a:cubicBezTo>
                      <a:pt x="3018" y="1327"/>
                      <a:pt x="3018" y="1328"/>
                      <a:pt x="3018" y="1328"/>
                    </a:cubicBezTo>
                    <a:cubicBezTo>
                      <a:pt x="3031" y="1316"/>
                      <a:pt x="3043" y="1305"/>
                      <a:pt x="3047" y="1305"/>
                    </a:cubicBezTo>
                    <a:cubicBezTo>
                      <a:pt x="3054" y="1305"/>
                      <a:pt x="3064" y="1305"/>
                      <a:pt x="3069" y="1319"/>
                    </a:cubicBezTo>
                    <a:cubicBezTo>
                      <a:pt x="3074" y="1332"/>
                      <a:pt x="3074" y="1337"/>
                      <a:pt x="3081" y="1342"/>
                    </a:cubicBezTo>
                    <a:cubicBezTo>
                      <a:pt x="3088" y="1347"/>
                      <a:pt x="3078" y="1347"/>
                      <a:pt x="3088" y="1347"/>
                    </a:cubicBezTo>
                    <a:cubicBezTo>
                      <a:pt x="3098" y="1347"/>
                      <a:pt x="3111" y="1347"/>
                      <a:pt x="3118" y="1347"/>
                    </a:cubicBezTo>
                    <a:cubicBezTo>
                      <a:pt x="3125" y="1347"/>
                      <a:pt x="3147" y="1347"/>
                      <a:pt x="3152" y="1347"/>
                    </a:cubicBezTo>
                    <a:cubicBezTo>
                      <a:pt x="3157" y="1347"/>
                      <a:pt x="3174" y="1361"/>
                      <a:pt x="3174" y="1361"/>
                    </a:cubicBezTo>
                    <a:cubicBezTo>
                      <a:pt x="3166" y="1368"/>
                      <a:pt x="3115" y="1383"/>
                      <a:pt x="3115" y="1383"/>
                    </a:cubicBezTo>
                    <a:cubicBezTo>
                      <a:pt x="3067" y="1403"/>
                      <a:pt x="3067" y="1403"/>
                      <a:pt x="3067" y="1403"/>
                    </a:cubicBezTo>
                    <a:cubicBezTo>
                      <a:pt x="3050" y="1429"/>
                      <a:pt x="3050" y="1429"/>
                      <a:pt x="3050" y="1429"/>
                    </a:cubicBezTo>
                    <a:cubicBezTo>
                      <a:pt x="3034" y="1444"/>
                      <a:pt x="3034" y="1444"/>
                      <a:pt x="3034" y="1444"/>
                    </a:cubicBezTo>
                    <a:cubicBezTo>
                      <a:pt x="3037" y="1462"/>
                      <a:pt x="3037" y="1462"/>
                      <a:pt x="3037" y="1462"/>
                    </a:cubicBezTo>
                    <a:cubicBezTo>
                      <a:pt x="3072" y="1467"/>
                      <a:pt x="3072" y="1467"/>
                      <a:pt x="3072" y="1467"/>
                    </a:cubicBezTo>
                    <a:cubicBezTo>
                      <a:pt x="3072" y="1474"/>
                      <a:pt x="3072" y="1474"/>
                      <a:pt x="3072" y="1474"/>
                    </a:cubicBezTo>
                    <a:cubicBezTo>
                      <a:pt x="3067" y="1467"/>
                      <a:pt x="3067" y="1467"/>
                      <a:pt x="3067" y="1467"/>
                    </a:cubicBezTo>
                    <a:cubicBezTo>
                      <a:pt x="3037" y="1462"/>
                      <a:pt x="3037" y="1462"/>
                      <a:pt x="3037" y="1462"/>
                    </a:cubicBezTo>
                    <a:cubicBezTo>
                      <a:pt x="3018" y="1476"/>
                      <a:pt x="3018" y="1476"/>
                      <a:pt x="3018" y="1476"/>
                    </a:cubicBezTo>
                    <a:cubicBezTo>
                      <a:pt x="2973" y="1474"/>
                      <a:pt x="2973" y="1474"/>
                      <a:pt x="2973" y="1474"/>
                    </a:cubicBezTo>
                    <a:cubicBezTo>
                      <a:pt x="2932" y="1473"/>
                      <a:pt x="2932" y="1473"/>
                      <a:pt x="2932" y="1473"/>
                    </a:cubicBezTo>
                    <a:cubicBezTo>
                      <a:pt x="2932" y="1473"/>
                      <a:pt x="2890" y="1469"/>
                      <a:pt x="2890" y="1474"/>
                    </a:cubicBezTo>
                    <a:cubicBezTo>
                      <a:pt x="2890" y="1479"/>
                      <a:pt x="2898" y="1488"/>
                      <a:pt x="2888" y="1493"/>
                    </a:cubicBezTo>
                    <a:cubicBezTo>
                      <a:pt x="2878" y="1498"/>
                      <a:pt x="2864" y="1505"/>
                      <a:pt x="2856" y="1508"/>
                    </a:cubicBezTo>
                    <a:cubicBezTo>
                      <a:pt x="2847" y="1511"/>
                      <a:pt x="2832" y="1517"/>
                      <a:pt x="2832" y="1517"/>
                    </a:cubicBezTo>
                    <a:cubicBezTo>
                      <a:pt x="2832" y="1517"/>
                      <a:pt x="2832" y="1532"/>
                      <a:pt x="2827" y="1539"/>
                    </a:cubicBezTo>
                    <a:cubicBezTo>
                      <a:pt x="2822" y="1545"/>
                      <a:pt x="2810" y="1554"/>
                      <a:pt x="2803" y="1557"/>
                    </a:cubicBezTo>
                    <a:cubicBezTo>
                      <a:pt x="2797" y="1561"/>
                      <a:pt x="2791" y="1562"/>
                      <a:pt x="2788" y="1567"/>
                    </a:cubicBezTo>
                    <a:cubicBezTo>
                      <a:pt x="2785" y="1572"/>
                      <a:pt x="2766" y="1591"/>
                      <a:pt x="2766" y="1591"/>
                    </a:cubicBezTo>
                    <a:cubicBezTo>
                      <a:pt x="2785" y="1625"/>
                      <a:pt x="2785" y="1625"/>
                      <a:pt x="2785" y="1625"/>
                    </a:cubicBezTo>
                    <a:cubicBezTo>
                      <a:pt x="2802" y="1655"/>
                      <a:pt x="2802" y="1655"/>
                      <a:pt x="2802" y="1655"/>
                    </a:cubicBezTo>
                    <a:cubicBezTo>
                      <a:pt x="2820" y="1677"/>
                      <a:pt x="2820" y="1677"/>
                      <a:pt x="2820" y="1677"/>
                    </a:cubicBezTo>
                    <a:cubicBezTo>
                      <a:pt x="2847" y="1677"/>
                      <a:pt x="2847" y="1677"/>
                      <a:pt x="2847" y="1677"/>
                    </a:cubicBezTo>
                    <a:cubicBezTo>
                      <a:pt x="2863" y="1667"/>
                      <a:pt x="2863" y="1667"/>
                      <a:pt x="2863" y="1667"/>
                    </a:cubicBezTo>
                    <a:cubicBezTo>
                      <a:pt x="2869" y="1679"/>
                      <a:pt x="2869" y="1679"/>
                      <a:pt x="2869" y="1679"/>
                    </a:cubicBezTo>
                    <a:cubicBezTo>
                      <a:pt x="2873" y="1732"/>
                      <a:pt x="2873" y="1732"/>
                      <a:pt x="2873" y="1732"/>
                    </a:cubicBezTo>
                    <a:cubicBezTo>
                      <a:pt x="2873" y="1744"/>
                      <a:pt x="2873" y="1744"/>
                      <a:pt x="2873" y="1744"/>
                    </a:cubicBezTo>
                    <a:cubicBezTo>
                      <a:pt x="2873" y="1754"/>
                      <a:pt x="2873" y="1754"/>
                      <a:pt x="2873" y="1754"/>
                    </a:cubicBezTo>
                    <a:cubicBezTo>
                      <a:pt x="2879" y="1764"/>
                      <a:pt x="2879" y="1764"/>
                      <a:pt x="2879" y="1764"/>
                    </a:cubicBezTo>
                    <a:cubicBezTo>
                      <a:pt x="2890" y="1786"/>
                      <a:pt x="2890" y="1786"/>
                      <a:pt x="2890" y="1786"/>
                    </a:cubicBezTo>
                    <a:cubicBezTo>
                      <a:pt x="2890" y="1786"/>
                      <a:pt x="2881" y="1821"/>
                      <a:pt x="2881" y="1826"/>
                    </a:cubicBezTo>
                    <a:cubicBezTo>
                      <a:pt x="2881" y="1831"/>
                      <a:pt x="2881" y="1843"/>
                      <a:pt x="2873" y="1843"/>
                    </a:cubicBezTo>
                    <a:cubicBezTo>
                      <a:pt x="2864" y="1843"/>
                      <a:pt x="2835" y="1845"/>
                      <a:pt x="2835" y="1845"/>
                    </a:cubicBezTo>
                    <a:cubicBezTo>
                      <a:pt x="2835" y="1845"/>
                      <a:pt x="2830" y="1843"/>
                      <a:pt x="2825" y="1840"/>
                    </a:cubicBezTo>
                    <a:cubicBezTo>
                      <a:pt x="2820" y="1837"/>
                      <a:pt x="2820" y="1837"/>
                      <a:pt x="2819" y="1830"/>
                    </a:cubicBezTo>
                    <a:cubicBezTo>
                      <a:pt x="2817" y="1823"/>
                      <a:pt x="2817" y="1803"/>
                      <a:pt x="2812" y="1801"/>
                    </a:cubicBezTo>
                    <a:cubicBezTo>
                      <a:pt x="2807" y="1799"/>
                      <a:pt x="2797" y="1798"/>
                      <a:pt x="2797" y="1798"/>
                    </a:cubicBezTo>
                    <a:cubicBezTo>
                      <a:pt x="2778" y="1798"/>
                      <a:pt x="2778" y="1798"/>
                      <a:pt x="2778" y="1798"/>
                    </a:cubicBezTo>
                    <a:cubicBezTo>
                      <a:pt x="2761" y="1776"/>
                      <a:pt x="2761" y="1776"/>
                      <a:pt x="2761" y="1776"/>
                    </a:cubicBezTo>
                    <a:cubicBezTo>
                      <a:pt x="2742" y="1767"/>
                      <a:pt x="2742" y="1767"/>
                      <a:pt x="2742" y="1767"/>
                    </a:cubicBezTo>
                    <a:cubicBezTo>
                      <a:pt x="2709" y="1791"/>
                      <a:pt x="2709" y="1791"/>
                      <a:pt x="2709" y="1791"/>
                    </a:cubicBezTo>
                    <a:cubicBezTo>
                      <a:pt x="2697" y="1818"/>
                      <a:pt x="2697" y="1818"/>
                      <a:pt x="2697" y="1818"/>
                    </a:cubicBezTo>
                    <a:cubicBezTo>
                      <a:pt x="2680" y="1904"/>
                      <a:pt x="2680" y="1904"/>
                      <a:pt x="2680" y="1904"/>
                    </a:cubicBezTo>
                    <a:cubicBezTo>
                      <a:pt x="2681" y="1958"/>
                      <a:pt x="2681" y="1958"/>
                      <a:pt x="2681" y="1958"/>
                    </a:cubicBezTo>
                    <a:cubicBezTo>
                      <a:pt x="2700" y="1999"/>
                      <a:pt x="2700" y="1999"/>
                      <a:pt x="2700" y="1999"/>
                    </a:cubicBezTo>
                    <a:cubicBezTo>
                      <a:pt x="2700" y="1999"/>
                      <a:pt x="2701" y="2000"/>
                      <a:pt x="2702" y="2002"/>
                    </a:cubicBezTo>
                    <a:cubicBezTo>
                      <a:pt x="2702" y="2002"/>
                      <a:pt x="2702" y="2002"/>
                      <a:pt x="2702" y="2002"/>
                    </a:cubicBezTo>
                    <a:cubicBezTo>
                      <a:pt x="2706" y="2011"/>
                      <a:pt x="2717" y="2032"/>
                      <a:pt x="2717" y="2036"/>
                    </a:cubicBezTo>
                    <a:cubicBezTo>
                      <a:pt x="2717" y="2041"/>
                      <a:pt x="2719" y="2072"/>
                      <a:pt x="2719" y="2072"/>
                    </a:cubicBezTo>
                    <a:cubicBezTo>
                      <a:pt x="2731" y="2085"/>
                      <a:pt x="2731" y="2085"/>
                      <a:pt x="2731" y="2085"/>
                    </a:cubicBezTo>
                    <a:cubicBezTo>
                      <a:pt x="2731" y="2087"/>
                      <a:pt x="2731" y="2087"/>
                      <a:pt x="2731" y="2087"/>
                    </a:cubicBezTo>
                    <a:cubicBezTo>
                      <a:pt x="2732" y="2131"/>
                      <a:pt x="2732" y="2131"/>
                      <a:pt x="2732" y="2131"/>
                    </a:cubicBezTo>
                    <a:cubicBezTo>
                      <a:pt x="2732" y="2131"/>
                      <a:pt x="2732" y="2131"/>
                      <a:pt x="2720" y="2131"/>
                    </a:cubicBezTo>
                    <a:cubicBezTo>
                      <a:pt x="2680" y="2131"/>
                      <a:pt x="2661" y="2128"/>
                      <a:pt x="2661" y="2128"/>
                    </a:cubicBezTo>
                    <a:cubicBezTo>
                      <a:pt x="2656" y="2138"/>
                      <a:pt x="2656" y="2138"/>
                      <a:pt x="2656" y="2138"/>
                    </a:cubicBezTo>
                    <a:cubicBezTo>
                      <a:pt x="2644" y="2146"/>
                      <a:pt x="2644" y="2146"/>
                      <a:pt x="2644" y="2146"/>
                    </a:cubicBezTo>
                    <a:cubicBezTo>
                      <a:pt x="2649" y="2172"/>
                      <a:pt x="2649" y="2172"/>
                      <a:pt x="2649" y="2172"/>
                    </a:cubicBezTo>
                    <a:cubicBezTo>
                      <a:pt x="2663" y="2182"/>
                      <a:pt x="2663" y="2182"/>
                      <a:pt x="2663" y="2182"/>
                    </a:cubicBezTo>
                    <a:cubicBezTo>
                      <a:pt x="2659" y="2194"/>
                      <a:pt x="2639" y="2222"/>
                      <a:pt x="2639" y="2222"/>
                    </a:cubicBezTo>
                    <a:cubicBezTo>
                      <a:pt x="2639" y="2222"/>
                      <a:pt x="2624" y="2239"/>
                      <a:pt x="2619" y="2239"/>
                    </a:cubicBezTo>
                    <a:cubicBezTo>
                      <a:pt x="2614" y="2239"/>
                      <a:pt x="2604" y="2238"/>
                      <a:pt x="2604" y="2238"/>
                    </a:cubicBezTo>
                    <a:cubicBezTo>
                      <a:pt x="2604" y="2238"/>
                      <a:pt x="2615" y="2233"/>
                      <a:pt x="2597" y="2233"/>
                    </a:cubicBezTo>
                    <a:cubicBezTo>
                      <a:pt x="2578" y="2233"/>
                      <a:pt x="2563" y="2233"/>
                      <a:pt x="2556" y="2231"/>
                    </a:cubicBezTo>
                    <a:cubicBezTo>
                      <a:pt x="2549" y="2229"/>
                      <a:pt x="2538" y="2222"/>
                      <a:pt x="2538" y="2222"/>
                    </a:cubicBezTo>
                    <a:cubicBezTo>
                      <a:pt x="2539" y="2207"/>
                      <a:pt x="2539" y="2207"/>
                      <a:pt x="2539" y="2207"/>
                    </a:cubicBezTo>
                    <a:cubicBezTo>
                      <a:pt x="2549" y="2194"/>
                      <a:pt x="2549" y="2194"/>
                      <a:pt x="2549" y="2194"/>
                    </a:cubicBezTo>
                    <a:cubicBezTo>
                      <a:pt x="2551" y="2187"/>
                      <a:pt x="2551" y="2187"/>
                      <a:pt x="2551" y="2187"/>
                    </a:cubicBezTo>
                    <a:cubicBezTo>
                      <a:pt x="2544" y="2185"/>
                      <a:pt x="2544" y="2185"/>
                      <a:pt x="2544" y="2185"/>
                    </a:cubicBezTo>
                    <a:cubicBezTo>
                      <a:pt x="2502" y="2182"/>
                      <a:pt x="2502" y="2182"/>
                      <a:pt x="2502" y="2182"/>
                    </a:cubicBezTo>
                    <a:cubicBezTo>
                      <a:pt x="2460" y="2192"/>
                      <a:pt x="2460" y="2192"/>
                      <a:pt x="2460" y="2192"/>
                    </a:cubicBezTo>
                    <a:cubicBezTo>
                      <a:pt x="2407" y="2231"/>
                      <a:pt x="2407" y="2231"/>
                      <a:pt x="2407" y="2231"/>
                    </a:cubicBezTo>
                    <a:cubicBezTo>
                      <a:pt x="2407" y="2231"/>
                      <a:pt x="2321" y="2310"/>
                      <a:pt x="2306" y="2310"/>
                    </a:cubicBezTo>
                    <a:cubicBezTo>
                      <a:pt x="2290" y="2310"/>
                      <a:pt x="2270" y="2329"/>
                      <a:pt x="2270" y="2329"/>
                    </a:cubicBezTo>
                    <a:cubicBezTo>
                      <a:pt x="2267" y="2356"/>
                      <a:pt x="2267" y="2356"/>
                      <a:pt x="2267" y="2356"/>
                    </a:cubicBezTo>
                    <a:cubicBezTo>
                      <a:pt x="2267" y="2356"/>
                      <a:pt x="2265" y="2371"/>
                      <a:pt x="2255" y="2368"/>
                    </a:cubicBezTo>
                    <a:cubicBezTo>
                      <a:pt x="2251" y="2367"/>
                      <a:pt x="2245" y="2365"/>
                      <a:pt x="2240" y="2363"/>
                    </a:cubicBezTo>
                    <a:cubicBezTo>
                      <a:pt x="2233" y="2360"/>
                      <a:pt x="2226" y="2358"/>
                      <a:pt x="2226" y="2358"/>
                    </a:cubicBezTo>
                    <a:cubicBezTo>
                      <a:pt x="2226" y="2358"/>
                      <a:pt x="2211" y="2348"/>
                      <a:pt x="2209" y="2343"/>
                    </a:cubicBezTo>
                    <a:cubicBezTo>
                      <a:pt x="2207" y="2338"/>
                      <a:pt x="2216" y="2334"/>
                      <a:pt x="2196" y="2322"/>
                    </a:cubicBezTo>
                    <a:cubicBezTo>
                      <a:pt x="2175" y="2310"/>
                      <a:pt x="2167" y="2309"/>
                      <a:pt x="2167" y="2309"/>
                    </a:cubicBezTo>
                    <a:cubicBezTo>
                      <a:pt x="2123" y="2300"/>
                      <a:pt x="2123" y="2300"/>
                      <a:pt x="2123" y="2300"/>
                    </a:cubicBezTo>
                    <a:cubicBezTo>
                      <a:pt x="2109" y="2280"/>
                      <a:pt x="2109" y="2280"/>
                      <a:pt x="2109" y="2280"/>
                    </a:cubicBezTo>
                    <a:cubicBezTo>
                      <a:pt x="2109" y="2273"/>
                      <a:pt x="2109" y="2273"/>
                      <a:pt x="2109" y="2273"/>
                    </a:cubicBezTo>
                    <a:cubicBezTo>
                      <a:pt x="2097" y="2282"/>
                      <a:pt x="2097" y="2282"/>
                      <a:pt x="2097" y="2282"/>
                    </a:cubicBezTo>
                    <a:cubicBezTo>
                      <a:pt x="2077" y="2309"/>
                      <a:pt x="2077" y="2309"/>
                      <a:pt x="2077" y="2309"/>
                    </a:cubicBezTo>
                    <a:cubicBezTo>
                      <a:pt x="2077" y="2309"/>
                      <a:pt x="2047" y="2309"/>
                      <a:pt x="2043" y="2314"/>
                    </a:cubicBezTo>
                    <a:cubicBezTo>
                      <a:pt x="2040" y="2319"/>
                      <a:pt x="2033" y="2331"/>
                      <a:pt x="2033" y="2331"/>
                    </a:cubicBezTo>
                    <a:cubicBezTo>
                      <a:pt x="2016" y="2349"/>
                      <a:pt x="2016" y="2349"/>
                      <a:pt x="2016" y="2349"/>
                    </a:cubicBezTo>
                    <a:cubicBezTo>
                      <a:pt x="1991" y="2348"/>
                      <a:pt x="1991" y="2348"/>
                      <a:pt x="1991" y="2348"/>
                    </a:cubicBezTo>
                    <a:cubicBezTo>
                      <a:pt x="1991" y="2348"/>
                      <a:pt x="1970" y="2341"/>
                      <a:pt x="1970" y="2336"/>
                    </a:cubicBezTo>
                    <a:cubicBezTo>
                      <a:pt x="1970" y="2331"/>
                      <a:pt x="1976" y="2317"/>
                      <a:pt x="1976" y="2317"/>
                    </a:cubicBezTo>
                    <a:cubicBezTo>
                      <a:pt x="1979" y="2297"/>
                      <a:pt x="1979" y="2297"/>
                      <a:pt x="1979" y="2297"/>
                    </a:cubicBezTo>
                    <a:cubicBezTo>
                      <a:pt x="1979" y="2283"/>
                      <a:pt x="1979" y="2283"/>
                      <a:pt x="1979" y="2283"/>
                    </a:cubicBezTo>
                    <a:cubicBezTo>
                      <a:pt x="1979" y="2283"/>
                      <a:pt x="1967" y="2287"/>
                      <a:pt x="1962" y="2287"/>
                    </a:cubicBezTo>
                    <a:cubicBezTo>
                      <a:pt x="1957" y="2287"/>
                      <a:pt x="1947" y="2288"/>
                      <a:pt x="1947" y="2288"/>
                    </a:cubicBezTo>
                    <a:cubicBezTo>
                      <a:pt x="1928" y="2288"/>
                      <a:pt x="1928" y="2288"/>
                      <a:pt x="1928" y="2288"/>
                    </a:cubicBezTo>
                    <a:cubicBezTo>
                      <a:pt x="1910" y="2288"/>
                      <a:pt x="1910" y="2288"/>
                      <a:pt x="1910" y="2288"/>
                    </a:cubicBezTo>
                    <a:cubicBezTo>
                      <a:pt x="1910" y="2288"/>
                      <a:pt x="1903" y="2288"/>
                      <a:pt x="1903" y="2282"/>
                    </a:cubicBezTo>
                    <a:cubicBezTo>
                      <a:pt x="1903" y="2275"/>
                      <a:pt x="1901" y="2253"/>
                      <a:pt x="1901" y="2253"/>
                    </a:cubicBezTo>
                    <a:cubicBezTo>
                      <a:pt x="1884" y="2243"/>
                      <a:pt x="1884" y="2243"/>
                      <a:pt x="1884" y="2243"/>
                    </a:cubicBezTo>
                    <a:cubicBezTo>
                      <a:pt x="1881" y="2241"/>
                      <a:pt x="1881" y="2241"/>
                      <a:pt x="1881" y="2241"/>
                    </a:cubicBezTo>
                    <a:cubicBezTo>
                      <a:pt x="1879" y="2233"/>
                      <a:pt x="1879" y="2219"/>
                      <a:pt x="1879" y="2219"/>
                    </a:cubicBezTo>
                    <a:cubicBezTo>
                      <a:pt x="1862" y="2202"/>
                      <a:pt x="1862" y="2202"/>
                      <a:pt x="1862" y="2202"/>
                    </a:cubicBezTo>
                    <a:cubicBezTo>
                      <a:pt x="1869" y="2190"/>
                      <a:pt x="1869" y="2190"/>
                      <a:pt x="1869" y="2190"/>
                    </a:cubicBezTo>
                    <a:cubicBezTo>
                      <a:pt x="1876" y="2184"/>
                      <a:pt x="1876" y="2184"/>
                      <a:pt x="1876" y="2184"/>
                    </a:cubicBezTo>
                    <a:cubicBezTo>
                      <a:pt x="1876" y="2184"/>
                      <a:pt x="1874" y="2185"/>
                      <a:pt x="1876" y="2167"/>
                    </a:cubicBezTo>
                    <a:cubicBezTo>
                      <a:pt x="1877" y="2148"/>
                      <a:pt x="1876" y="2143"/>
                      <a:pt x="1876" y="2143"/>
                    </a:cubicBezTo>
                    <a:cubicBezTo>
                      <a:pt x="1876" y="2143"/>
                      <a:pt x="1904" y="2112"/>
                      <a:pt x="1908" y="2102"/>
                    </a:cubicBezTo>
                    <a:cubicBezTo>
                      <a:pt x="1911" y="2092"/>
                      <a:pt x="1915" y="2073"/>
                      <a:pt x="1915" y="2068"/>
                    </a:cubicBezTo>
                    <a:cubicBezTo>
                      <a:pt x="1915" y="2063"/>
                      <a:pt x="1925" y="2058"/>
                      <a:pt x="1930" y="2058"/>
                    </a:cubicBezTo>
                    <a:cubicBezTo>
                      <a:pt x="1935" y="2058"/>
                      <a:pt x="1950" y="2079"/>
                      <a:pt x="1950" y="2068"/>
                    </a:cubicBezTo>
                    <a:cubicBezTo>
                      <a:pt x="1950" y="2058"/>
                      <a:pt x="1954" y="2035"/>
                      <a:pt x="1954" y="2035"/>
                    </a:cubicBezTo>
                    <a:cubicBezTo>
                      <a:pt x="1955" y="2024"/>
                      <a:pt x="1955" y="2024"/>
                      <a:pt x="1955" y="2024"/>
                    </a:cubicBezTo>
                    <a:cubicBezTo>
                      <a:pt x="1937" y="2014"/>
                      <a:pt x="1937" y="2014"/>
                      <a:pt x="1937" y="2014"/>
                    </a:cubicBezTo>
                    <a:cubicBezTo>
                      <a:pt x="1921" y="2002"/>
                      <a:pt x="1921" y="2002"/>
                      <a:pt x="1921" y="2002"/>
                    </a:cubicBezTo>
                    <a:cubicBezTo>
                      <a:pt x="1913" y="1980"/>
                      <a:pt x="1913" y="1980"/>
                      <a:pt x="1913" y="1980"/>
                    </a:cubicBezTo>
                    <a:cubicBezTo>
                      <a:pt x="1918" y="1967"/>
                      <a:pt x="1918" y="1967"/>
                      <a:pt x="1918" y="1967"/>
                    </a:cubicBezTo>
                    <a:cubicBezTo>
                      <a:pt x="1930" y="1952"/>
                      <a:pt x="1930" y="1952"/>
                      <a:pt x="1930" y="1952"/>
                    </a:cubicBezTo>
                    <a:cubicBezTo>
                      <a:pt x="1926" y="1933"/>
                      <a:pt x="1926" y="1933"/>
                      <a:pt x="1926" y="1933"/>
                    </a:cubicBezTo>
                    <a:cubicBezTo>
                      <a:pt x="1930" y="1901"/>
                      <a:pt x="1930" y="1901"/>
                      <a:pt x="1930" y="1901"/>
                    </a:cubicBezTo>
                    <a:cubicBezTo>
                      <a:pt x="1938" y="1879"/>
                      <a:pt x="1938" y="1879"/>
                      <a:pt x="1938" y="1879"/>
                    </a:cubicBezTo>
                    <a:cubicBezTo>
                      <a:pt x="1940" y="1869"/>
                      <a:pt x="1940" y="1869"/>
                      <a:pt x="1940" y="1869"/>
                    </a:cubicBezTo>
                    <a:cubicBezTo>
                      <a:pt x="1921" y="1869"/>
                      <a:pt x="1921" y="1869"/>
                      <a:pt x="1921" y="1869"/>
                    </a:cubicBezTo>
                    <a:cubicBezTo>
                      <a:pt x="1921" y="1869"/>
                      <a:pt x="1928" y="1881"/>
                      <a:pt x="1921" y="1884"/>
                    </a:cubicBezTo>
                    <a:cubicBezTo>
                      <a:pt x="1915" y="1887"/>
                      <a:pt x="1935" y="1886"/>
                      <a:pt x="1915" y="1887"/>
                    </a:cubicBezTo>
                    <a:cubicBezTo>
                      <a:pt x="1894" y="1889"/>
                      <a:pt x="1893" y="1891"/>
                      <a:pt x="1888" y="1892"/>
                    </a:cubicBezTo>
                    <a:cubicBezTo>
                      <a:pt x="1882" y="1894"/>
                      <a:pt x="1876" y="1901"/>
                      <a:pt x="1876" y="1901"/>
                    </a:cubicBezTo>
                    <a:cubicBezTo>
                      <a:pt x="1869" y="1916"/>
                      <a:pt x="1869" y="1916"/>
                      <a:pt x="1869" y="1916"/>
                    </a:cubicBezTo>
                    <a:cubicBezTo>
                      <a:pt x="1842" y="1953"/>
                      <a:pt x="1842" y="1953"/>
                      <a:pt x="1842" y="1953"/>
                    </a:cubicBezTo>
                    <a:cubicBezTo>
                      <a:pt x="1842" y="1953"/>
                      <a:pt x="1827" y="1958"/>
                      <a:pt x="1813" y="1958"/>
                    </a:cubicBezTo>
                    <a:cubicBezTo>
                      <a:pt x="1799" y="1958"/>
                      <a:pt x="1789" y="1958"/>
                      <a:pt x="1789" y="1958"/>
                    </a:cubicBezTo>
                    <a:cubicBezTo>
                      <a:pt x="1789" y="1958"/>
                      <a:pt x="1789" y="1958"/>
                      <a:pt x="1784" y="1965"/>
                    </a:cubicBezTo>
                    <a:cubicBezTo>
                      <a:pt x="1779" y="1972"/>
                      <a:pt x="1767" y="2006"/>
                      <a:pt x="1767" y="2006"/>
                    </a:cubicBezTo>
                    <a:cubicBezTo>
                      <a:pt x="1767" y="2040"/>
                      <a:pt x="1767" y="2040"/>
                      <a:pt x="1767" y="2040"/>
                    </a:cubicBezTo>
                    <a:cubicBezTo>
                      <a:pt x="1759" y="2089"/>
                      <a:pt x="1759" y="2089"/>
                      <a:pt x="1759" y="2089"/>
                    </a:cubicBezTo>
                    <a:cubicBezTo>
                      <a:pt x="1759" y="2118"/>
                      <a:pt x="1759" y="2118"/>
                      <a:pt x="1759" y="2118"/>
                    </a:cubicBezTo>
                    <a:cubicBezTo>
                      <a:pt x="1759" y="2118"/>
                      <a:pt x="1755" y="2136"/>
                      <a:pt x="1755" y="2141"/>
                    </a:cubicBezTo>
                    <a:cubicBezTo>
                      <a:pt x="1755" y="2146"/>
                      <a:pt x="1783" y="2162"/>
                      <a:pt x="1783" y="2162"/>
                    </a:cubicBezTo>
                    <a:cubicBezTo>
                      <a:pt x="1793" y="2167"/>
                      <a:pt x="1799" y="2177"/>
                      <a:pt x="1799" y="2177"/>
                    </a:cubicBezTo>
                    <a:cubicBezTo>
                      <a:pt x="1798" y="2227"/>
                      <a:pt x="1798" y="2227"/>
                      <a:pt x="1798" y="2227"/>
                    </a:cubicBezTo>
                    <a:cubicBezTo>
                      <a:pt x="1798" y="2234"/>
                      <a:pt x="1798" y="2234"/>
                      <a:pt x="1798" y="2234"/>
                    </a:cubicBezTo>
                    <a:cubicBezTo>
                      <a:pt x="1823" y="2277"/>
                      <a:pt x="1823" y="2277"/>
                      <a:pt x="1823" y="2277"/>
                    </a:cubicBezTo>
                    <a:cubicBezTo>
                      <a:pt x="1830" y="2287"/>
                      <a:pt x="1830" y="2287"/>
                      <a:pt x="1830" y="2287"/>
                    </a:cubicBezTo>
                    <a:cubicBezTo>
                      <a:pt x="1811" y="2302"/>
                      <a:pt x="1811" y="2302"/>
                      <a:pt x="1811" y="2302"/>
                    </a:cubicBezTo>
                    <a:cubicBezTo>
                      <a:pt x="1825" y="2310"/>
                      <a:pt x="1825" y="2310"/>
                      <a:pt x="1825" y="2310"/>
                    </a:cubicBezTo>
                    <a:cubicBezTo>
                      <a:pt x="1832" y="2321"/>
                      <a:pt x="1832" y="2321"/>
                      <a:pt x="1832" y="2321"/>
                    </a:cubicBezTo>
                    <a:cubicBezTo>
                      <a:pt x="1828" y="2329"/>
                      <a:pt x="1828" y="2329"/>
                      <a:pt x="1828" y="2329"/>
                    </a:cubicBezTo>
                    <a:cubicBezTo>
                      <a:pt x="1821" y="2332"/>
                      <a:pt x="1821" y="2332"/>
                      <a:pt x="1821" y="2332"/>
                    </a:cubicBezTo>
                    <a:cubicBezTo>
                      <a:pt x="1828" y="2339"/>
                      <a:pt x="1828" y="2339"/>
                      <a:pt x="1828" y="2339"/>
                    </a:cubicBezTo>
                    <a:cubicBezTo>
                      <a:pt x="1828" y="2339"/>
                      <a:pt x="1827" y="2338"/>
                      <a:pt x="1842" y="2344"/>
                    </a:cubicBezTo>
                    <a:cubicBezTo>
                      <a:pt x="1857" y="2351"/>
                      <a:pt x="1857" y="2351"/>
                      <a:pt x="1857" y="2351"/>
                    </a:cubicBezTo>
                    <a:cubicBezTo>
                      <a:pt x="1874" y="2361"/>
                      <a:pt x="1874" y="2361"/>
                      <a:pt x="1874" y="2361"/>
                    </a:cubicBezTo>
                    <a:cubicBezTo>
                      <a:pt x="1889" y="2392"/>
                      <a:pt x="1889" y="2392"/>
                      <a:pt x="1889" y="2392"/>
                    </a:cubicBezTo>
                    <a:cubicBezTo>
                      <a:pt x="1877" y="2392"/>
                      <a:pt x="1877" y="2392"/>
                      <a:pt x="1877" y="2392"/>
                    </a:cubicBezTo>
                    <a:cubicBezTo>
                      <a:pt x="1862" y="2392"/>
                      <a:pt x="1862" y="2392"/>
                      <a:pt x="1862" y="2392"/>
                    </a:cubicBezTo>
                    <a:cubicBezTo>
                      <a:pt x="1854" y="2382"/>
                      <a:pt x="1854" y="2382"/>
                      <a:pt x="1854" y="2382"/>
                    </a:cubicBezTo>
                    <a:cubicBezTo>
                      <a:pt x="1833" y="2373"/>
                      <a:pt x="1833" y="2373"/>
                      <a:pt x="1833" y="2373"/>
                    </a:cubicBezTo>
                    <a:cubicBezTo>
                      <a:pt x="1833" y="2373"/>
                      <a:pt x="1845" y="2370"/>
                      <a:pt x="1827" y="2370"/>
                    </a:cubicBezTo>
                    <a:cubicBezTo>
                      <a:pt x="1808" y="2370"/>
                      <a:pt x="1810" y="2361"/>
                      <a:pt x="1808" y="2370"/>
                    </a:cubicBezTo>
                    <a:cubicBezTo>
                      <a:pt x="1806" y="2378"/>
                      <a:pt x="1806" y="2378"/>
                      <a:pt x="1806" y="2378"/>
                    </a:cubicBezTo>
                    <a:cubicBezTo>
                      <a:pt x="1796" y="2404"/>
                      <a:pt x="1796" y="2404"/>
                      <a:pt x="1796" y="2404"/>
                    </a:cubicBezTo>
                    <a:cubicBezTo>
                      <a:pt x="1796" y="2404"/>
                      <a:pt x="1776" y="2387"/>
                      <a:pt x="1776" y="2404"/>
                    </a:cubicBezTo>
                    <a:cubicBezTo>
                      <a:pt x="1776" y="2421"/>
                      <a:pt x="1759" y="2421"/>
                      <a:pt x="1759" y="2421"/>
                    </a:cubicBezTo>
                    <a:cubicBezTo>
                      <a:pt x="1755" y="2392"/>
                      <a:pt x="1755" y="2392"/>
                      <a:pt x="1755" y="2392"/>
                    </a:cubicBezTo>
                    <a:cubicBezTo>
                      <a:pt x="1730" y="2387"/>
                      <a:pt x="1730" y="2387"/>
                      <a:pt x="1730" y="2387"/>
                    </a:cubicBezTo>
                    <a:cubicBezTo>
                      <a:pt x="1703" y="2392"/>
                      <a:pt x="1703" y="2392"/>
                      <a:pt x="1703" y="2392"/>
                    </a:cubicBezTo>
                    <a:cubicBezTo>
                      <a:pt x="1703" y="2392"/>
                      <a:pt x="1693" y="2400"/>
                      <a:pt x="1693" y="2405"/>
                    </a:cubicBezTo>
                    <a:cubicBezTo>
                      <a:pt x="1693" y="2410"/>
                      <a:pt x="1678" y="2407"/>
                      <a:pt x="1693" y="2419"/>
                    </a:cubicBezTo>
                    <a:cubicBezTo>
                      <a:pt x="1708" y="2431"/>
                      <a:pt x="1713" y="2434"/>
                      <a:pt x="1713" y="2434"/>
                    </a:cubicBezTo>
                    <a:cubicBezTo>
                      <a:pt x="1691" y="2446"/>
                      <a:pt x="1691" y="2446"/>
                      <a:pt x="1691" y="2446"/>
                    </a:cubicBezTo>
                    <a:cubicBezTo>
                      <a:pt x="1691" y="2446"/>
                      <a:pt x="1691" y="2446"/>
                      <a:pt x="1691" y="2446"/>
                    </a:cubicBezTo>
                    <a:cubicBezTo>
                      <a:pt x="1684" y="2449"/>
                      <a:pt x="1684" y="2449"/>
                      <a:pt x="1684" y="2449"/>
                    </a:cubicBezTo>
                    <a:cubicBezTo>
                      <a:pt x="1666" y="2424"/>
                      <a:pt x="1666" y="2424"/>
                      <a:pt x="1666" y="2424"/>
                    </a:cubicBezTo>
                    <a:cubicBezTo>
                      <a:pt x="1629" y="2427"/>
                      <a:pt x="1629" y="2427"/>
                      <a:pt x="1629" y="2427"/>
                    </a:cubicBezTo>
                    <a:cubicBezTo>
                      <a:pt x="1601" y="2429"/>
                      <a:pt x="1601" y="2429"/>
                      <a:pt x="1601" y="2429"/>
                    </a:cubicBezTo>
                    <a:cubicBezTo>
                      <a:pt x="1593" y="2429"/>
                      <a:pt x="1593" y="2429"/>
                      <a:pt x="1593" y="2429"/>
                    </a:cubicBezTo>
                    <a:cubicBezTo>
                      <a:pt x="1571" y="2444"/>
                      <a:pt x="1571" y="2444"/>
                      <a:pt x="1571" y="2444"/>
                    </a:cubicBezTo>
                    <a:cubicBezTo>
                      <a:pt x="1549" y="2459"/>
                      <a:pt x="1549" y="2459"/>
                      <a:pt x="1549" y="2459"/>
                    </a:cubicBezTo>
                    <a:cubicBezTo>
                      <a:pt x="1549" y="2476"/>
                      <a:pt x="1549" y="2476"/>
                      <a:pt x="1549" y="2476"/>
                    </a:cubicBezTo>
                    <a:cubicBezTo>
                      <a:pt x="1561" y="2487"/>
                      <a:pt x="1561" y="2487"/>
                      <a:pt x="1561" y="2487"/>
                    </a:cubicBezTo>
                    <a:cubicBezTo>
                      <a:pt x="1574" y="2488"/>
                      <a:pt x="1574" y="2488"/>
                      <a:pt x="1574" y="2488"/>
                    </a:cubicBezTo>
                    <a:cubicBezTo>
                      <a:pt x="1578" y="2495"/>
                      <a:pt x="1578" y="2495"/>
                      <a:pt x="1578" y="2495"/>
                    </a:cubicBezTo>
                    <a:cubicBezTo>
                      <a:pt x="1574" y="2529"/>
                      <a:pt x="1574" y="2529"/>
                      <a:pt x="1574" y="2529"/>
                    </a:cubicBezTo>
                    <a:cubicBezTo>
                      <a:pt x="1573" y="2537"/>
                      <a:pt x="1573" y="2537"/>
                      <a:pt x="1573" y="2537"/>
                    </a:cubicBezTo>
                    <a:cubicBezTo>
                      <a:pt x="1529" y="2561"/>
                      <a:pt x="1529" y="2561"/>
                      <a:pt x="1529" y="2561"/>
                    </a:cubicBezTo>
                    <a:cubicBezTo>
                      <a:pt x="1520" y="2536"/>
                      <a:pt x="1520" y="2536"/>
                      <a:pt x="1520" y="2536"/>
                    </a:cubicBezTo>
                    <a:cubicBezTo>
                      <a:pt x="1527" y="2514"/>
                      <a:pt x="1527" y="2514"/>
                      <a:pt x="1527" y="2514"/>
                    </a:cubicBezTo>
                    <a:cubicBezTo>
                      <a:pt x="1535" y="2510"/>
                      <a:pt x="1535" y="2510"/>
                      <a:pt x="1535" y="2510"/>
                    </a:cubicBezTo>
                    <a:cubicBezTo>
                      <a:pt x="1535" y="2510"/>
                      <a:pt x="1529" y="2505"/>
                      <a:pt x="1529" y="2497"/>
                    </a:cubicBezTo>
                    <a:cubicBezTo>
                      <a:pt x="1529" y="2488"/>
                      <a:pt x="1525" y="2480"/>
                      <a:pt x="1525" y="2480"/>
                    </a:cubicBezTo>
                    <a:cubicBezTo>
                      <a:pt x="1507" y="2480"/>
                      <a:pt x="1507" y="2480"/>
                      <a:pt x="1507" y="2480"/>
                    </a:cubicBezTo>
                    <a:cubicBezTo>
                      <a:pt x="1498" y="2509"/>
                      <a:pt x="1498" y="2509"/>
                      <a:pt x="1498" y="2509"/>
                    </a:cubicBezTo>
                    <a:cubicBezTo>
                      <a:pt x="1493" y="2544"/>
                      <a:pt x="1493" y="2544"/>
                      <a:pt x="1493" y="2544"/>
                    </a:cubicBezTo>
                    <a:cubicBezTo>
                      <a:pt x="1486" y="2566"/>
                      <a:pt x="1486" y="2566"/>
                      <a:pt x="1486" y="2566"/>
                    </a:cubicBezTo>
                    <a:cubicBezTo>
                      <a:pt x="1486" y="2566"/>
                      <a:pt x="1474" y="2595"/>
                      <a:pt x="1466" y="2597"/>
                    </a:cubicBezTo>
                    <a:cubicBezTo>
                      <a:pt x="1458" y="2598"/>
                      <a:pt x="1444" y="2600"/>
                      <a:pt x="1444" y="2600"/>
                    </a:cubicBezTo>
                    <a:cubicBezTo>
                      <a:pt x="1451" y="2608"/>
                      <a:pt x="1451" y="2608"/>
                      <a:pt x="1451" y="2608"/>
                    </a:cubicBezTo>
                    <a:cubicBezTo>
                      <a:pt x="1473" y="2624"/>
                      <a:pt x="1473" y="2624"/>
                      <a:pt x="1473" y="2624"/>
                    </a:cubicBezTo>
                    <a:cubicBezTo>
                      <a:pt x="1473" y="2624"/>
                      <a:pt x="1478" y="2625"/>
                      <a:pt x="1478" y="2630"/>
                    </a:cubicBezTo>
                    <a:cubicBezTo>
                      <a:pt x="1478" y="2636"/>
                      <a:pt x="1474" y="2642"/>
                      <a:pt x="1468" y="2644"/>
                    </a:cubicBezTo>
                    <a:cubicBezTo>
                      <a:pt x="1461" y="2646"/>
                      <a:pt x="1437" y="2656"/>
                      <a:pt x="1437" y="2656"/>
                    </a:cubicBezTo>
                    <a:cubicBezTo>
                      <a:pt x="1419" y="2647"/>
                      <a:pt x="1419" y="2647"/>
                      <a:pt x="1419" y="2647"/>
                    </a:cubicBezTo>
                    <a:cubicBezTo>
                      <a:pt x="1408" y="2637"/>
                      <a:pt x="1408" y="2637"/>
                      <a:pt x="1408" y="2637"/>
                    </a:cubicBezTo>
                    <a:cubicBezTo>
                      <a:pt x="1408" y="2637"/>
                      <a:pt x="1400" y="2629"/>
                      <a:pt x="1395" y="2636"/>
                    </a:cubicBezTo>
                    <a:cubicBezTo>
                      <a:pt x="1390" y="2642"/>
                      <a:pt x="1390" y="2647"/>
                      <a:pt x="1390" y="2647"/>
                    </a:cubicBezTo>
                    <a:cubicBezTo>
                      <a:pt x="1402" y="2652"/>
                      <a:pt x="1402" y="2652"/>
                      <a:pt x="1402" y="2652"/>
                    </a:cubicBezTo>
                    <a:cubicBezTo>
                      <a:pt x="1415" y="2658"/>
                      <a:pt x="1415" y="2658"/>
                      <a:pt x="1415" y="2658"/>
                    </a:cubicBezTo>
                    <a:cubicBezTo>
                      <a:pt x="1432" y="2663"/>
                      <a:pt x="1432" y="2663"/>
                      <a:pt x="1432" y="2663"/>
                    </a:cubicBezTo>
                    <a:cubicBezTo>
                      <a:pt x="1442" y="2663"/>
                      <a:pt x="1442" y="2663"/>
                      <a:pt x="1442" y="2663"/>
                    </a:cubicBezTo>
                    <a:cubicBezTo>
                      <a:pt x="1464" y="2668"/>
                      <a:pt x="1464" y="2668"/>
                      <a:pt x="1464" y="2668"/>
                    </a:cubicBezTo>
                    <a:cubicBezTo>
                      <a:pt x="1464" y="2668"/>
                      <a:pt x="1464" y="2669"/>
                      <a:pt x="1464" y="2674"/>
                    </a:cubicBezTo>
                    <a:cubicBezTo>
                      <a:pt x="1464" y="2680"/>
                      <a:pt x="1469" y="2683"/>
                      <a:pt x="1464" y="2685"/>
                    </a:cubicBezTo>
                    <a:cubicBezTo>
                      <a:pt x="1459" y="2686"/>
                      <a:pt x="1459" y="2686"/>
                      <a:pt x="1459" y="2686"/>
                    </a:cubicBezTo>
                    <a:cubicBezTo>
                      <a:pt x="1449" y="2683"/>
                      <a:pt x="1449" y="2683"/>
                      <a:pt x="1449" y="2683"/>
                    </a:cubicBezTo>
                    <a:cubicBezTo>
                      <a:pt x="1449" y="2683"/>
                      <a:pt x="1449" y="2673"/>
                      <a:pt x="1437" y="2673"/>
                    </a:cubicBezTo>
                    <a:cubicBezTo>
                      <a:pt x="1425" y="2673"/>
                      <a:pt x="1414" y="2673"/>
                      <a:pt x="1408" y="2673"/>
                    </a:cubicBezTo>
                    <a:cubicBezTo>
                      <a:pt x="1403" y="2673"/>
                      <a:pt x="1392" y="2673"/>
                      <a:pt x="1392" y="2673"/>
                    </a:cubicBezTo>
                    <a:cubicBezTo>
                      <a:pt x="1392" y="2673"/>
                      <a:pt x="1393" y="2676"/>
                      <a:pt x="1382" y="2673"/>
                    </a:cubicBezTo>
                    <a:cubicBezTo>
                      <a:pt x="1382" y="2673"/>
                      <a:pt x="1382" y="2673"/>
                      <a:pt x="1381" y="2673"/>
                    </a:cubicBezTo>
                    <a:cubicBezTo>
                      <a:pt x="1370" y="2669"/>
                      <a:pt x="1329" y="2698"/>
                      <a:pt x="1322" y="2700"/>
                    </a:cubicBezTo>
                    <a:cubicBezTo>
                      <a:pt x="1320" y="2700"/>
                      <a:pt x="1317" y="2702"/>
                      <a:pt x="1313" y="2703"/>
                    </a:cubicBezTo>
                    <a:cubicBezTo>
                      <a:pt x="1300" y="2709"/>
                      <a:pt x="1280" y="2718"/>
                      <a:pt x="1276" y="2718"/>
                    </a:cubicBezTo>
                    <a:cubicBezTo>
                      <a:pt x="1271" y="2718"/>
                      <a:pt x="1246" y="2722"/>
                      <a:pt x="1246" y="2722"/>
                    </a:cubicBezTo>
                    <a:cubicBezTo>
                      <a:pt x="1229" y="2813"/>
                      <a:pt x="1229" y="2813"/>
                      <a:pt x="1229" y="2813"/>
                    </a:cubicBezTo>
                    <a:cubicBezTo>
                      <a:pt x="1112" y="2881"/>
                      <a:pt x="1112" y="2881"/>
                      <a:pt x="1112" y="2881"/>
                    </a:cubicBezTo>
                    <a:cubicBezTo>
                      <a:pt x="1105" y="2895"/>
                      <a:pt x="1105" y="2895"/>
                      <a:pt x="1105" y="2895"/>
                    </a:cubicBezTo>
                    <a:cubicBezTo>
                      <a:pt x="1085" y="2905"/>
                      <a:pt x="1085" y="2905"/>
                      <a:pt x="1085" y="2905"/>
                    </a:cubicBezTo>
                    <a:cubicBezTo>
                      <a:pt x="995" y="2895"/>
                      <a:pt x="995" y="2895"/>
                      <a:pt x="995" y="2895"/>
                    </a:cubicBezTo>
                    <a:cubicBezTo>
                      <a:pt x="984" y="2864"/>
                      <a:pt x="984" y="2864"/>
                      <a:pt x="984" y="2864"/>
                    </a:cubicBezTo>
                    <a:cubicBezTo>
                      <a:pt x="975" y="2850"/>
                      <a:pt x="975" y="2850"/>
                      <a:pt x="975" y="2850"/>
                    </a:cubicBezTo>
                    <a:cubicBezTo>
                      <a:pt x="946" y="2847"/>
                      <a:pt x="946" y="2847"/>
                      <a:pt x="946" y="2847"/>
                    </a:cubicBezTo>
                    <a:cubicBezTo>
                      <a:pt x="926" y="2856"/>
                      <a:pt x="926" y="2856"/>
                      <a:pt x="926" y="2856"/>
                    </a:cubicBezTo>
                    <a:cubicBezTo>
                      <a:pt x="945" y="2913"/>
                      <a:pt x="945" y="2913"/>
                      <a:pt x="945" y="2913"/>
                    </a:cubicBezTo>
                    <a:cubicBezTo>
                      <a:pt x="945" y="2913"/>
                      <a:pt x="970" y="2983"/>
                      <a:pt x="946" y="2983"/>
                    </a:cubicBezTo>
                    <a:cubicBezTo>
                      <a:pt x="923" y="2983"/>
                      <a:pt x="835" y="2988"/>
                      <a:pt x="835" y="2988"/>
                    </a:cubicBezTo>
                    <a:cubicBezTo>
                      <a:pt x="808" y="2944"/>
                      <a:pt x="808" y="2944"/>
                      <a:pt x="808" y="2944"/>
                    </a:cubicBezTo>
                    <a:cubicBezTo>
                      <a:pt x="736" y="2945"/>
                      <a:pt x="736" y="2945"/>
                      <a:pt x="736" y="2945"/>
                    </a:cubicBezTo>
                    <a:cubicBezTo>
                      <a:pt x="699" y="2945"/>
                      <a:pt x="699" y="2945"/>
                      <a:pt x="699" y="2945"/>
                    </a:cubicBezTo>
                    <a:cubicBezTo>
                      <a:pt x="699" y="2945"/>
                      <a:pt x="692" y="2954"/>
                      <a:pt x="682" y="2961"/>
                    </a:cubicBezTo>
                    <a:cubicBezTo>
                      <a:pt x="672" y="2967"/>
                      <a:pt x="662" y="2981"/>
                      <a:pt x="662" y="2981"/>
                    </a:cubicBezTo>
                    <a:cubicBezTo>
                      <a:pt x="701" y="3001"/>
                      <a:pt x="701" y="3001"/>
                      <a:pt x="701" y="3001"/>
                    </a:cubicBezTo>
                    <a:cubicBezTo>
                      <a:pt x="679" y="3016"/>
                      <a:pt x="679" y="3016"/>
                      <a:pt x="679" y="3016"/>
                    </a:cubicBezTo>
                    <a:cubicBezTo>
                      <a:pt x="808" y="3089"/>
                      <a:pt x="808" y="3089"/>
                      <a:pt x="808" y="3089"/>
                    </a:cubicBezTo>
                    <a:cubicBezTo>
                      <a:pt x="865" y="3145"/>
                      <a:pt x="865" y="3145"/>
                      <a:pt x="865" y="3145"/>
                    </a:cubicBezTo>
                    <a:cubicBezTo>
                      <a:pt x="860" y="3203"/>
                      <a:pt x="860" y="3203"/>
                      <a:pt x="860" y="3203"/>
                    </a:cubicBezTo>
                    <a:cubicBezTo>
                      <a:pt x="934" y="3280"/>
                      <a:pt x="934" y="3280"/>
                      <a:pt x="934" y="3280"/>
                    </a:cubicBezTo>
                    <a:cubicBezTo>
                      <a:pt x="950" y="3377"/>
                      <a:pt x="950" y="3377"/>
                      <a:pt x="950" y="3377"/>
                    </a:cubicBezTo>
                    <a:cubicBezTo>
                      <a:pt x="929" y="3455"/>
                      <a:pt x="929" y="3455"/>
                      <a:pt x="929" y="3455"/>
                    </a:cubicBezTo>
                    <a:cubicBezTo>
                      <a:pt x="845" y="3638"/>
                      <a:pt x="845" y="3638"/>
                      <a:pt x="845" y="3638"/>
                    </a:cubicBezTo>
                    <a:cubicBezTo>
                      <a:pt x="780" y="3636"/>
                      <a:pt x="780" y="3636"/>
                      <a:pt x="780" y="3636"/>
                    </a:cubicBezTo>
                    <a:cubicBezTo>
                      <a:pt x="780" y="3636"/>
                      <a:pt x="757" y="3619"/>
                      <a:pt x="743" y="3619"/>
                    </a:cubicBezTo>
                    <a:cubicBezTo>
                      <a:pt x="730" y="3619"/>
                      <a:pt x="709" y="3621"/>
                      <a:pt x="703" y="3621"/>
                    </a:cubicBezTo>
                    <a:cubicBezTo>
                      <a:pt x="696" y="3621"/>
                      <a:pt x="677" y="3611"/>
                      <a:pt x="677" y="3611"/>
                    </a:cubicBezTo>
                    <a:cubicBezTo>
                      <a:pt x="677" y="3611"/>
                      <a:pt x="648" y="3595"/>
                      <a:pt x="618" y="3595"/>
                    </a:cubicBezTo>
                    <a:cubicBezTo>
                      <a:pt x="587" y="3595"/>
                      <a:pt x="565" y="3594"/>
                      <a:pt x="555" y="3592"/>
                    </a:cubicBezTo>
                    <a:cubicBezTo>
                      <a:pt x="545" y="3590"/>
                      <a:pt x="481" y="3553"/>
                      <a:pt x="481" y="3553"/>
                    </a:cubicBezTo>
                    <a:cubicBezTo>
                      <a:pt x="481" y="3553"/>
                      <a:pt x="411" y="3541"/>
                      <a:pt x="405" y="3541"/>
                    </a:cubicBezTo>
                    <a:cubicBezTo>
                      <a:pt x="398" y="3541"/>
                      <a:pt x="364" y="3545"/>
                      <a:pt x="354" y="3541"/>
                    </a:cubicBezTo>
                    <a:cubicBezTo>
                      <a:pt x="344" y="3538"/>
                      <a:pt x="308" y="3516"/>
                      <a:pt x="308" y="3516"/>
                    </a:cubicBezTo>
                    <a:cubicBezTo>
                      <a:pt x="308" y="3516"/>
                      <a:pt x="300" y="3504"/>
                      <a:pt x="293" y="3506"/>
                    </a:cubicBezTo>
                    <a:cubicBezTo>
                      <a:pt x="286" y="3507"/>
                      <a:pt x="220" y="3550"/>
                      <a:pt x="220" y="3550"/>
                    </a:cubicBezTo>
                    <a:cubicBezTo>
                      <a:pt x="139" y="3572"/>
                      <a:pt x="139" y="3572"/>
                      <a:pt x="139" y="3572"/>
                    </a:cubicBezTo>
                    <a:cubicBezTo>
                      <a:pt x="161" y="3646"/>
                      <a:pt x="161" y="3646"/>
                      <a:pt x="161" y="3646"/>
                    </a:cubicBezTo>
                    <a:cubicBezTo>
                      <a:pt x="164" y="3672"/>
                      <a:pt x="164" y="3672"/>
                      <a:pt x="164" y="3672"/>
                    </a:cubicBezTo>
                    <a:cubicBezTo>
                      <a:pt x="164" y="3672"/>
                      <a:pt x="146" y="3687"/>
                      <a:pt x="146" y="3692"/>
                    </a:cubicBezTo>
                    <a:cubicBezTo>
                      <a:pt x="146" y="3697"/>
                      <a:pt x="146" y="3724"/>
                      <a:pt x="146" y="3724"/>
                    </a:cubicBezTo>
                    <a:cubicBezTo>
                      <a:pt x="145" y="3732"/>
                      <a:pt x="145" y="3732"/>
                      <a:pt x="145" y="3732"/>
                    </a:cubicBezTo>
                    <a:cubicBezTo>
                      <a:pt x="135" y="3861"/>
                      <a:pt x="135" y="3861"/>
                      <a:pt x="135" y="3861"/>
                    </a:cubicBezTo>
                    <a:cubicBezTo>
                      <a:pt x="44" y="4022"/>
                      <a:pt x="44" y="4022"/>
                      <a:pt x="44" y="4022"/>
                    </a:cubicBezTo>
                    <a:cubicBezTo>
                      <a:pt x="29" y="4022"/>
                      <a:pt x="29" y="4022"/>
                      <a:pt x="29" y="4022"/>
                    </a:cubicBezTo>
                    <a:cubicBezTo>
                      <a:pt x="29" y="4022"/>
                      <a:pt x="5" y="4044"/>
                      <a:pt x="5" y="4052"/>
                    </a:cubicBezTo>
                    <a:cubicBezTo>
                      <a:pt x="5" y="4061"/>
                      <a:pt x="2" y="4093"/>
                      <a:pt x="2" y="4093"/>
                    </a:cubicBezTo>
                    <a:cubicBezTo>
                      <a:pt x="0" y="4105"/>
                      <a:pt x="0" y="4105"/>
                      <a:pt x="0" y="4105"/>
                    </a:cubicBezTo>
                    <a:cubicBezTo>
                      <a:pt x="69" y="4078"/>
                      <a:pt x="69" y="4078"/>
                      <a:pt x="69" y="4078"/>
                    </a:cubicBezTo>
                    <a:cubicBezTo>
                      <a:pt x="42" y="4112"/>
                      <a:pt x="42" y="4112"/>
                      <a:pt x="42" y="4112"/>
                    </a:cubicBezTo>
                    <a:cubicBezTo>
                      <a:pt x="15" y="4130"/>
                      <a:pt x="15" y="4130"/>
                      <a:pt x="15" y="4130"/>
                    </a:cubicBezTo>
                    <a:cubicBezTo>
                      <a:pt x="22" y="4139"/>
                      <a:pt x="22" y="4139"/>
                      <a:pt x="22" y="4139"/>
                    </a:cubicBezTo>
                    <a:cubicBezTo>
                      <a:pt x="22" y="4139"/>
                      <a:pt x="27" y="4147"/>
                      <a:pt x="36" y="4144"/>
                    </a:cubicBezTo>
                    <a:cubicBezTo>
                      <a:pt x="44" y="4140"/>
                      <a:pt x="81" y="4134"/>
                      <a:pt x="81" y="4134"/>
                    </a:cubicBezTo>
                    <a:cubicBezTo>
                      <a:pt x="51" y="4167"/>
                      <a:pt x="51" y="4167"/>
                      <a:pt x="51" y="4167"/>
                    </a:cubicBezTo>
                    <a:cubicBezTo>
                      <a:pt x="51" y="4167"/>
                      <a:pt x="53" y="4222"/>
                      <a:pt x="53" y="4228"/>
                    </a:cubicBezTo>
                    <a:cubicBezTo>
                      <a:pt x="53" y="4235"/>
                      <a:pt x="12" y="4305"/>
                      <a:pt x="12" y="4305"/>
                    </a:cubicBezTo>
                    <a:cubicBezTo>
                      <a:pt x="14" y="4328"/>
                      <a:pt x="14" y="4328"/>
                      <a:pt x="14" y="4328"/>
                    </a:cubicBezTo>
                    <a:cubicBezTo>
                      <a:pt x="25" y="4328"/>
                      <a:pt x="25" y="4328"/>
                      <a:pt x="25" y="4328"/>
                    </a:cubicBezTo>
                    <a:cubicBezTo>
                      <a:pt x="42" y="4315"/>
                      <a:pt x="42" y="4315"/>
                      <a:pt x="42" y="4315"/>
                    </a:cubicBezTo>
                    <a:cubicBezTo>
                      <a:pt x="68" y="4316"/>
                      <a:pt x="68" y="4316"/>
                      <a:pt x="68" y="4316"/>
                    </a:cubicBezTo>
                    <a:cubicBezTo>
                      <a:pt x="90" y="4327"/>
                      <a:pt x="90" y="4327"/>
                      <a:pt x="90" y="4327"/>
                    </a:cubicBezTo>
                    <a:cubicBezTo>
                      <a:pt x="122" y="4345"/>
                      <a:pt x="122" y="4345"/>
                      <a:pt x="122" y="4345"/>
                    </a:cubicBezTo>
                    <a:cubicBezTo>
                      <a:pt x="149" y="4333"/>
                      <a:pt x="149" y="4333"/>
                      <a:pt x="149" y="4333"/>
                    </a:cubicBezTo>
                    <a:cubicBezTo>
                      <a:pt x="176" y="4330"/>
                      <a:pt x="176" y="4330"/>
                      <a:pt x="176" y="4330"/>
                    </a:cubicBezTo>
                    <a:cubicBezTo>
                      <a:pt x="177" y="4330"/>
                      <a:pt x="177" y="4330"/>
                      <a:pt x="177" y="4330"/>
                    </a:cubicBezTo>
                    <a:cubicBezTo>
                      <a:pt x="210" y="4327"/>
                      <a:pt x="210" y="4327"/>
                      <a:pt x="210" y="4327"/>
                    </a:cubicBezTo>
                    <a:cubicBezTo>
                      <a:pt x="256" y="4355"/>
                      <a:pt x="256" y="4355"/>
                      <a:pt x="256" y="4355"/>
                    </a:cubicBezTo>
                    <a:cubicBezTo>
                      <a:pt x="271" y="4388"/>
                      <a:pt x="271" y="4388"/>
                      <a:pt x="271" y="4388"/>
                    </a:cubicBezTo>
                    <a:cubicBezTo>
                      <a:pt x="271" y="4388"/>
                      <a:pt x="256" y="4428"/>
                      <a:pt x="267" y="4437"/>
                    </a:cubicBezTo>
                    <a:cubicBezTo>
                      <a:pt x="279" y="4445"/>
                      <a:pt x="340" y="4503"/>
                      <a:pt x="340" y="4503"/>
                    </a:cubicBezTo>
                    <a:cubicBezTo>
                      <a:pt x="393" y="4459"/>
                      <a:pt x="393" y="4459"/>
                      <a:pt x="393" y="4459"/>
                    </a:cubicBezTo>
                    <a:cubicBezTo>
                      <a:pt x="442" y="4464"/>
                      <a:pt x="442" y="4464"/>
                      <a:pt x="442" y="4464"/>
                    </a:cubicBezTo>
                    <a:cubicBezTo>
                      <a:pt x="469" y="4437"/>
                      <a:pt x="469" y="4437"/>
                      <a:pt x="469" y="4437"/>
                    </a:cubicBezTo>
                    <a:cubicBezTo>
                      <a:pt x="572" y="4447"/>
                      <a:pt x="572" y="4447"/>
                      <a:pt x="572" y="4447"/>
                    </a:cubicBezTo>
                    <a:cubicBezTo>
                      <a:pt x="572" y="4447"/>
                      <a:pt x="620" y="4459"/>
                      <a:pt x="625" y="4459"/>
                    </a:cubicBezTo>
                    <a:cubicBezTo>
                      <a:pt x="630" y="4459"/>
                      <a:pt x="657" y="4462"/>
                      <a:pt x="662" y="4459"/>
                    </a:cubicBezTo>
                    <a:cubicBezTo>
                      <a:pt x="667" y="4455"/>
                      <a:pt x="677" y="4450"/>
                      <a:pt x="677" y="4450"/>
                    </a:cubicBezTo>
                    <a:cubicBezTo>
                      <a:pt x="677" y="4450"/>
                      <a:pt x="696" y="4462"/>
                      <a:pt x="701" y="4462"/>
                    </a:cubicBezTo>
                    <a:cubicBezTo>
                      <a:pt x="706" y="4462"/>
                      <a:pt x="774" y="4377"/>
                      <a:pt x="774" y="4377"/>
                    </a:cubicBezTo>
                    <a:cubicBezTo>
                      <a:pt x="860" y="4377"/>
                      <a:pt x="860" y="4377"/>
                      <a:pt x="860" y="4377"/>
                    </a:cubicBezTo>
                    <a:cubicBezTo>
                      <a:pt x="875" y="4360"/>
                      <a:pt x="875" y="4360"/>
                      <a:pt x="875" y="4360"/>
                    </a:cubicBezTo>
                    <a:cubicBezTo>
                      <a:pt x="875" y="4360"/>
                      <a:pt x="884" y="4286"/>
                      <a:pt x="892" y="4284"/>
                    </a:cubicBezTo>
                    <a:cubicBezTo>
                      <a:pt x="901" y="4283"/>
                      <a:pt x="978" y="4252"/>
                      <a:pt x="978" y="4252"/>
                    </a:cubicBezTo>
                    <a:cubicBezTo>
                      <a:pt x="978" y="4252"/>
                      <a:pt x="953" y="4173"/>
                      <a:pt x="948" y="4167"/>
                    </a:cubicBezTo>
                    <a:cubicBezTo>
                      <a:pt x="943" y="4162"/>
                      <a:pt x="934" y="4137"/>
                      <a:pt x="934" y="4137"/>
                    </a:cubicBezTo>
                    <a:cubicBezTo>
                      <a:pt x="1061" y="3980"/>
                      <a:pt x="1061" y="3980"/>
                      <a:pt x="1061" y="3980"/>
                    </a:cubicBezTo>
                    <a:cubicBezTo>
                      <a:pt x="1237" y="3915"/>
                      <a:pt x="1237" y="3915"/>
                      <a:pt x="1237" y="3915"/>
                    </a:cubicBezTo>
                    <a:cubicBezTo>
                      <a:pt x="1237" y="3915"/>
                      <a:pt x="1280" y="3886"/>
                      <a:pt x="1285" y="3881"/>
                    </a:cubicBezTo>
                    <a:cubicBezTo>
                      <a:pt x="1290" y="3876"/>
                      <a:pt x="1314" y="3853"/>
                      <a:pt x="1315" y="3841"/>
                    </a:cubicBezTo>
                    <a:cubicBezTo>
                      <a:pt x="1317" y="3829"/>
                      <a:pt x="1322" y="3807"/>
                      <a:pt x="1322" y="3807"/>
                    </a:cubicBezTo>
                    <a:cubicBezTo>
                      <a:pt x="1322" y="3807"/>
                      <a:pt x="1319" y="3803"/>
                      <a:pt x="1314" y="3799"/>
                    </a:cubicBezTo>
                    <a:cubicBezTo>
                      <a:pt x="1314" y="3799"/>
                      <a:pt x="1314" y="3799"/>
                      <a:pt x="1314" y="3799"/>
                    </a:cubicBezTo>
                    <a:cubicBezTo>
                      <a:pt x="1308" y="3792"/>
                      <a:pt x="1300" y="3783"/>
                      <a:pt x="1300" y="3780"/>
                    </a:cubicBezTo>
                    <a:cubicBezTo>
                      <a:pt x="1300" y="3775"/>
                      <a:pt x="1309" y="3746"/>
                      <a:pt x="1309" y="3746"/>
                    </a:cubicBezTo>
                    <a:cubicBezTo>
                      <a:pt x="1300" y="3729"/>
                      <a:pt x="1300" y="3729"/>
                      <a:pt x="1300" y="3729"/>
                    </a:cubicBezTo>
                    <a:cubicBezTo>
                      <a:pt x="1329" y="3683"/>
                      <a:pt x="1329" y="3683"/>
                      <a:pt x="1329" y="3683"/>
                    </a:cubicBezTo>
                    <a:cubicBezTo>
                      <a:pt x="1329" y="3683"/>
                      <a:pt x="1339" y="3692"/>
                      <a:pt x="1349" y="3687"/>
                    </a:cubicBezTo>
                    <a:cubicBezTo>
                      <a:pt x="1359" y="3682"/>
                      <a:pt x="1398" y="3649"/>
                      <a:pt x="1398" y="3649"/>
                    </a:cubicBezTo>
                    <a:cubicBezTo>
                      <a:pt x="1398" y="3649"/>
                      <a:pt x="1439" y="3670"/>
                      <a:pt x="1444" y="3672"/>
                    </a:cubicBezTo>
                    <a:cubicBezTo>
                      <a:pt x="1449" y="3673"/>
                      <a:pt x="1458" y="3683"/>
                      <a:pt x="1458" y="3683"/>
                    </a:cubicBezTo>
                    <a:cubicBezTo>
                      <a:pt x="1490" y="3661"/>
                      <a:pt x="1490" y="3661"/>
                      <a:pt x="1490" y="3661"/>
                    </a:cubicBezTo>
                    <a:cubicBezTo>
                      <a:pt x="1505" y="3668"/>
                      <a:pt x="1505" y="3668"/>
                      <a:pt x="1505" y="3668"/>
                    </a:cubicBezTo>
                    <a:cubicBezTo>
                      <a:pt x="1500" y="3678"/>
                      <a:pt x="1500" y="3678"/>
                      <a:pt x="1500" y="3678"/>
                    </a:cubicBezTo>
                    <a:cubicBezTo>
                      <a:pt x="1495" y="3685"/>
                      <a:pt x="1495" y="3685"/>
                      <a:pt x="1495" y="3685"/>
                    </a:cubicBezTo>
                    <a:cubicBezTo>
                      <a:pt x="1507" y="3688"/>
                      <a:pt x="1507" y="3688"/>
                      <a:pt x="1507" y="3688"/>
                    </a:cubicBezTo>
                    <a:cubicBezTo>
                      <a:pt x="1507" y="3688"/>
                      <a:pt x="1517" y="3695"/>
                      <a:pt x="1518" y="3700"/>
                    </a:cubicBezTo>
                    <a:cubicBezTo>
                      <a:pt x="1520" y="3705"/>
                      <a:pt x="1539" y="3721"/>
                      <a:pt x="1539" y="3721"/>
                    </a:cubicBezTo>
                    <a:cubicBezTo>
                      <a:pt x="1585" y="3722"/>
                      <a:pt x="1585" y="3722"/>
                      <a:pt x="1585" y="3722"/>
                    </a:cubicBezTo>
                    <a:cubicBezTo>
                      <a:pt x="1629" y="3717"/>
                      <a:pt x="1629" y="3717"/>
                      <a:pt x="1629" y="3717"/>
                    </a:cubicBezTo>
                    <a:cubicBezTo>
                      <a:pt x="1637" y="3699"/>
                      <a:pt x="1637" y="3699"/>
                      <a:pt x="1637" y="3699"/>
                    </a:cubicBezTo>
                    <a:cubicBezTo>
                      <a:pt x="1667" y="3672"/>
                      <a:pt x="1667" y="3672"/>
                      <a:pt x="1667" y="3672"/>
                    </a:cubicBezTo>
                    <a:cubicBezTo>
                      <a:pt x="1667" y="3672"/>
                      <a:pt x="1678" y="3678"/>
                      <a:pt x="1684" y="3670"/>
                    </a:cubicBezTo>
                    <a:cubicBezTo>
                      <a:pt x="1691" y="3661"/>
                      <a:pt x="1701" y="3648"/>
                      <a:pt x="1701" y="3648"/>
                    </a:cubicBezTo>
                    <a:cubicBezTo>
                      <a:pt x="1701" y="3648"/>
                      <a:pt x="1719" y="3641"/>
                      <a:pt x="1732" y="3640"/>
                    </a:cubicBezTo>
                    <a:cubicBezTo>
                      <a:pt x="1734" y="3639"/>
                      <a:pt x="1735" y="3639"/>
                      <a:pt x="1737" y="3639"/>
                    </a:cubicBezTo>
                    <a:cubicBezTo>
                      <a:pt x="1749" y="3639"/>
                      <a:pt x="1766" y="3633"/>
                      <a:pt x="1766" y="3633"/>
                    </a:cubicBezTo>
                    <a:cubicBezTo>
                      <a:pt x="1793" y="3614"/>
                      <a:pt x="1793" y="3614"/>
                      <a:pt x="1793" y="3614"/>
                    </a:cubicBezTo>
                    <a:cubicBezTo>
                      <a:pt x="1791" y="3590"/>
                      <a:pt x="1791" y="3590"/>
                      <a:pt x="1791" y="3590"/>
                    </a:cubicBezTo>
                    <a:cubicBezTo>
                      <a:pt x="1811" y="3583"/>
                      <a:pt x="1811" y="3583"/>
                      <a:pt x="1811" y="3583"/>
                    </a:cubicBezTo>
                    <a:cubicBezTo>
                      <a:pt x="1811" y="3583"/>
                      <a:pt x="1827" y="3556"/>
                      <a:pt x="1833" y="3556"/>
                    </a:cubicBezTo>
                    <a:cubicBezTo>
                      <a:pt x="1840" y="3556"/>
                      <a:pt x="1842" y="3555"/>
                      <a:pt x="1854" y="3556"/>
                    </a:cubicBezTo>
                    <a:cubicBezTo>
                      <a:pt x="1866" y="3558"/>
                      <a:pt x="1882" y="3565"/>
                      <a:pt x="1882" y="3565"/>
                    </a:cubicBezTo>
                    <a:cubicBezTo>
                      <a:pt x="1916" y="3590"/>
                      <a:pt x="1916" y="3590"/>
                      <a:pt x="1916" y="3590"/>
                    </a:cubicBezTo>
                    <a:cubicBezTo>
                      <a:pt x="1943" y="3597"/>
                      <a:pt x="1943" y="3597"/>
                      <a:pt x="1943" y="3597"/>
                    </a:cubicBezTo>
                    <a:cubicBezTo>
                      <a:pt x="1960" y="3600"/>
                      <a:pt x="1960" y="3600"/>
                      <a:pt x="1960" y="3600"/>
                    </a:cubicBezTo>
                    <a:cubicBezTo>
                      <a:pt x="1979" y="3627"/>
                      <a:pt x="1979" y="3627"/>
                      <a:pt x="1979" y="3627"/>
                    </a:cubicBezTo>
                    <a:cubicBezTo>
                      <a:pt x="1979" y="3655"/>
                      <a:pt x="1979" y="3655"/>
                      <a:pt x="1979" y="3655"/>
                    </a:cubicBezTo>
                    <a:cubicBezTo>
                      <a:pt x="1999" y="3683"/>
                      <a:pt x="1999" y="3683"/>
                      <a:pt x="1999" y="3683"/>
                    </a:cubicBezTo>
                    <a:cubicBezTo>
                      <a:pt x="2011" y="3717"/>
                      <a:pt x="2011" y="3717"/>
                      <a:pt x="2011" y="3717"/>
                    </a:cubicBezTo>
                    <a:cubicBezTo>
                      <a:pt x="2020" y="3751"/>
                      <a:pt x="2020" y="3751"/>
                      <a:pt x="2020" y="3751"/>
                    </a:cubicBezTo>
                    <a:cubicBezTo>
                      <a:pt x="2020" y="3751"/>
                      <a:pt x="2050" y="3773"/>
                      <a:pt x="2052" y="3778"/>
                    </a:cubicBezTo>
                    <a:cubicBezTo>
                      <a:pt x="2053" y="3783"/>
                      <a:pt x="2050" y="3807"/>
                      <a:pt x="2060" y="3807"/>
                    </a:cubicBezTo>
                    <a:cubicBezTo>
                      <a:pt x="2070" y="3807"/>
                      <a:pt x="2087" y="3809"/>
                      <a:pt x="2087" y="3809"/>
                    </a:cubicBezTo>
                    <a:cubicBezTo>
                      <a:pt x="2223" y="3912"/>
                      <a:pt x="2223" y="3912"/>
                      <a:pt x="2223" y="3912"/>
                    </a:cubicBezTo>
                    <a:cubicBezTo>
                      <a:pt x="2223" y="3912"/>
                      <a:pt x="2248" y="3934"/>
                      <a:pt x="2262" y="3934"/>
                    </a:cubicBezTo>
                    <a:cubicBezTo>
                      <a:pt x="2275" y="3934"/>
                      <a:pt x="2304" y="3922"/>
                      <a:pt x="2321" y="3931"/>
                    </a:cubicBezTo>
                    <a:cubicBezTo>
                      <a:pt x="2338" y="3939"/>
                      <a:pt x="2367" y="3968"/>
                      <a:pt x="2367" y="3968"/>
                    </a:cubicBezTo>
                    <a:cubicBezTo>
                      <a:pt x="2389" y="3983"/>
                      <a:pt x="2389" y="3983"/>
                      <a:pt x="2389" y="3983"/>
                    </a:cubicBezTo>
                    <a:cubicBezTo>
                      <a:pt x="2389" y="3983"/>
                      <a:pt x="2402" y="3980"/>
                      <a:pt x="2399" y="4000"/>
                    </a:cubicBezTo>
                    <a:cubicBezTo>
                      <a:pt x="2395" y="4020"/>
                      <a:pt x="2395" y="4020"/>
                      <a:pt x="2395" y="4020"/>
                    </a:cubicBezTo>
                    <a:cubicBezTo>
                      <a:pt x="2395" y="4020"/>
                      <a:pt x="2411" y="4024"/>
                      <a:pt x="2417" y="4020"/>
                    </a:cubicBezTo>
                    <a:cubicBezTo>
                      <a:pt x="2424" y="4017"/>
                      <a:pt x="2439" y="4002"/>
                      <a:pt x="2439" y="4002"/>
                    </a:cubicBezTo>
                    <a:cubicBezTo>
                      <a:pt x="2461" y="4019"/>
                      <a:pt x="2461" y="4019"/>
                      <a:pt x="2461" y="4019"/>
                    </a:cubicBezTo>
                    <a:cubicBezTo>
                      <a:pt x="2466" y="4029"/>
                      <a:pt x="2466" y="4029"/>
                      <a:pt x="2466" y="4029"/>
                    </a:cubicBezTo>
                    <a:cubicBezTo>
                      <a:pt x="2461" y="4046"/>
                      <a:pt x="2461" y="4046"/>
                      <a:pt x="2461" y="4046"/>
                    </a:cubicBezTo>
                    <a:cubicBezTo>
                      <a:pt x="2462" y="4059"/>
                      <a:pt x="2462" y="4059"/>
                      <a:pt x="2462" y="4059"/>
                    </a:cubicBezTo>
                    <a:cubicBezTo>
                      <a:pt x="2495" y="4079"/>
                      <a:pt x="2495" y="4079"/>
                      <a:pt x="2495" y="4079"/>
                    </a:cubicBezTo>
                    <a:cubicBezTo>
                      <a:pt x="2518" y="4073"/>
                      <a:pt x="2518" y="4073"/>
                      <a:pt x="2518" y="4073"/>
                    </a:cubicBezTo>
                    <a:cubicBezTo>
                      <a:pt x="2539" y="4083"/>
                      <a:pt x="2539" y="4083"/>
                      <a:pt x="2539" y="4083"/>
                    </a:cubicBezTo>
                    <a:cubicBezTo>
                      <a:pt x="2556" y="4112"/>
                      <a:pt x="2556" y="4112"/>
                      <a:pt x="2556" y="4112"/>
                    </a:cubicBezTo>
                    <a:cubicBezTo>
                      <a:pt x="2586" y="4152"/>
                      <a:pt x="2586" y="4152"/>
                      <a:pt x="2586" y="4152"/>
                    </a:cubicBezTo>
                    <a:cubicBezTo>
                      <a:pt x="2602" y="4211"/>
                      <a:pt x="2602" y="4211"/>
                      <a:pt x="2602" y="4211"/>
                    </a:cubicBezTo>
                    <a:cubicBezTo>
                      <a:pt x="2602" y="4238"/>
                      <a:pt x="2602" y="4238"/>
                      <a:pt x="2602" y="4238"/>
                    </a:cubicBezTo>
                    <a:cubicBezTo>
                      <a:pt x="2591" y="4240"/>
                      <a:pt x="2591" y="4240"/>
                      <a:pt x="2591" y="4240"/>
                    </a:cubicBezTo>
                    <a:cubicBezTo>
                      <a:pt x="2577" y="4248"/>
                      <a:pt x="2577" y="4248"/>
                      <a:pt x="2577" y="4248"/>
                    </a:cubicBezTo>
                    <a:cubicBezTo>
                      <a:pt x="2576" y="4283"/>
                      <a:pt x="2576" y="4283"/>
                      <a:pt x="2576" y="4283"/>
                    </a:cubicBezTo>
                    <a:cubicBezTo>
                      <a:pt x="2558" y="4296"/>
                      <a:pt x="2558" y="4296"/>
                      <a:pt x="2558" y="4296"/>
                    </a:cubicBezTo>
                    <a:cubicBezTo>
                      <a:pt x="2561" y="4323"/>
                      <a:pt x="2561" y="4323"/>
                      <a:pt x="2561" y="4323"/>
                    </a:cubicBezTo>
                    <a:cubicBezTo>
                      <a:pt x="2571" y="4334"/>
                      <a:pt x="2571" y="4334"/>
                      <a:pt x="2571" y="4334"/>
                    </a:cubicBezTo>
                    <a:cubicBezTo>
                      <a:pt x="2595" y="4336"/>
                      <a:pt x="2595" y="4336"/>
                      <a:pt x="2595" y="4336"/>
                    </a:cubicBezTo>
                    <a:cubicBezTo>
                      <a:pt x="2602" y="4308"/>
                      <a:pt x="2602" y="4308"/>
                      <a:pt x="2602" y="4308"/>
                    </a:cubicBezTo>
                    <a:cubicBezTo>
                      <a:pt x="2631" y="4278"/>
                      <a:pt x="2631" y="4278"/>
                      <a:pt x="2631" y="4278"/>
                    </a:cubicBezTo>
                    <a:cubicBezTo>
                      <a:pt x="2631" y="4278"/>
                      <a:pt x="2650" y="4273"/>
                      <a:pt x="2648" y="4261"/>
                    </a:cubicBezTo>
                    <a:cubicBezTo>
                      <a:pt x="2646" y="4248"/>
                      <a:pt x="2638" y="4224"/>
                      <a:pt x="2638" y="4224"/>
                    </a:cubicBezTo>
                    <a:cubicBezTo>
                      <a:pt x="2648" y="4205"/>
                      <a:pt x="2648" y="4205"/>
                      <a:pt x="2648" y="4205"/>
                    </a:cubicBezTo>
                    <a:cubicBezTo>
                      <a:pt x="2665" y="4195"/>
                      <a:pt x="2665" y="4195"/>
                      <a:pt x="2665" y="4195"/>
                    </a:cubicBezTo>
                    <a:cubicBezTo>
                      <a:pt x="2682" y="4193"/>
                      <a:pt x="2682" y="4193"/>
                      <a:pt x="2682" y="4193"/>
                    </a:cubicBezTo>
                    <a:cubicBezTo>
                      <a:pt x="2692" y="4193"/>
                      <a:pt x="2692" y="4193"/>
                      <a:pt x="2692" y="4193"/>
                    </a:cubicBezTo>
                    <a:cubicBezTo>
                      <a:pt x="2697" y="4191"/>
                      <a:pt x="2697" y="4191"/>
                      <a:pt x="2697" y="4191"/>
                    </a:cubicBezTo>
                    <a:cubicBezTo>
                      <a:pt x="2693" y="4177"/>
                      <a:pt x="2693" y="4177"/>
                      <a:pt x="2693" y="4177"/>
                    </a:cubicBezTo>
                    <a:cubicBezTo>
                      <a:pt x="2690" y="4164"/>
                      <a:pt x="2690" y="4164"/>
                      <a:pt x="2690" y="4164"/>
                    </a:cubicBezTo>
                    <a:cubicBezTo>
                      <a:pt x="2689" y="4149"/>
                      <a:pt x="2689" y="4149"/>
                      <a:pt x="2689" y="4149"/>
                    </a:cubicBezTo>
                    <a:cubicBezTo>
                      <a:pt x="2689" y="4140"/>
                      <a:pt x="2689" y="4140"/>
                      <a:pt x="2689" y="4140"/>
                    </a:cubicBezTo>
                    <a:cubicBezTo>
                      <a:pt x="2659" y="4120"/>
                      <a:pt x="2659" y="4120"/>
                      <a:pt x="2659" y="4120"/>
                    </a:cubicBezTo>
                    <a:cubicBezTo>
                      <a:pt x="2630" y="4109"/>
                      <a:pt x="2630" y="4109"/>
                      <a:pt x="2630" y="4109"/>
                    </a:cubicBezTo>
                    <a:cubicBezTo>
                      <a:pt x="2630" y="4109"/>
                      <a:pt x="2626" y="4100"/>
                      <a:pt x="2626" y="4088"/>
                    </a:cubicBezTo>
                    <a:cubicBezTo>
                      <a:pt x="2626" y="4076"/>
                      <a:pt x="2629" y="4057"/>
                      <a:pt x="2629" y="4057"/>
                    </a:cubicBezTo>
                    <a:cubicBezTo>
                      <a:pt x="2648" y="4008"/>
                      <a:pt x="2648" y="4008"/>
                      <a:pt x="2648" y="4008"/>
                    </a:cubicBezTo>
                    <a:cubicBezTo>
                      <a:pt x="2670" y="3997"/>
                      <a:pt x="2670" y="3997"/>
                      <a:pt x="2670" y="3997"/>
                    </a:cubicBezTo>
                    <a:cubicBezTo>
                      <a:pt x="2696" y="3997"/>
                      <a:pt x="2696" y="3997"/>
                      <a:pt x="2696" y="3997"/>
                    </a:cubicBezTo>
                    <a:cubicBezTo>
                      <a:pt x="2682" y="4003"/>
                      <a:pt x="2682" y="4003"/>
                      <a:pt x="2682" y="4003"/>
                    </a:cubicBezTo>
                    <a:cubicBezTo>
                      <a:pt x="2682" y="4010"/>
                      <a:pt x="2682" y="4010"/>
                      <a:pt x="2682" y="4010"/>
                    </a:cubicBezTo>
                    <a:cubicBezTo>
                      <a:pt x="2687" y="4010"/>
                      <a:pt x="2687" y="4010"/>
                      <a:pt x="2687" y="4010"/>
                    </a:cubicBezTo>
                    <a:cubicBezTo>
                      <a:pt x="2702" y="4011"/>
                      <a:pt x="2702" y="4011"/>
                      <a:pt x="2702" y="4011"/>
                    </a:cubicBezTo>
                    <a:cubicBezTo>
                      <a:pt x="2729" y="4012"/>
                      <a:pt x="2729" y="4012"/>
                      <a:pt x="2729" y="4012"/>
                    </a:cubicBezTo>
                    <a:cubicBezTo>
                      <a:pt x="2750" y="4015"/>
                      <a:pt x="2750" y="4015"/>
                      <a:pt x="2750" y="4015"/>
                    </a:cubicBezTo>
                    <a:cubicBezTo>
                      <a:pt x="2750" y="4015"/>
                      <a:pt x="2758" y="4018"/>
                      <a:pt x="2760" y="4027"/>
                    </a:cubicBezTo>
                    <a:cubicBezTo>
                      <a:pt x="2762" y="4036"/>
                      <a:pt x="2760" y="4038"/>
                      <a:pt x="2762" y="4043"/>
                    </a:cubicBezTo>
                    <a:cubicBezTo>
                      <a:pt x="2764" y="4047"/>
                      <a:pt x="2762" y="4054"/>
                      <a:pt x="2766" y="4055"/>
                    </a:cubicBezTo>
                    <a:cubicBezTo>
                      <a:pt x="2769" y="4056"/>
                      <a:pt x="2781" y="4069"/>
                      <a:pt x="2787" y="4071"/>
                    </a:cubicBezTo>
                    <a:cubicBezTo>
                      <a:pt x="2793" y="4073"/>
                      <a:pt x="2803" y="4079"/>
                      <a:pt x="2803" y="4079"/>
                    </a:cubicBezTo>
                    <a:cubicBezTo>
                      <a:pt x="2803" y="4079"/>
                      <a:pt x="2812" y="4089"/>
                      <a:pt x="2812" y="4079"/>
                    </a:cubicBezTo>
                    <a:cubicBezTo>
                      <a:pt x="2812" y="4069"/>
                      <a:pt x="2813" y="4042"/>
                      <a:pt x="2813" y="4042"/>
                    </a:cubicBezTo>
                    <a:cubicBezTo>
                      <a:pt x="2800" y="4011"/>
                      <a:pt x="2800" y="4011"/>
                      <a:pt x="2800" y="4011"/>
                    </a:cubicBezTo>
                    <a:cubicBezTo>
                      <a:pt x="2788" y="4000"/>
                      <a:pt x="2788" y="4000"/>
                      <a:pt x="2788" y="4000"/>
                    </a:cubicBezTo>
                    <a:cubicBezTo>
                      <a:pt x="2741" y="3971"/>
                      <a:pt x="2741" y="3971"/>
                      <a:pt x="2741" y="3971"/>
                    </a:cubicBezTo>
                    <a:cubicBezTo>
                      <a:pt x="2741" y="3971"/>
                      <a:pt x="2714" y="3951"/>
                      <a:pt x="2709" y="3950"/>
                    </a:cubicBezTo>
                    <a:cubicBezTo>
                      <a:pt x="2705" y="3949"/>
                      <a:pt x="2639" y="3930"/>
                      <a:pt x="2639" y="3930"/>
                    </a:cubicBezTo>
                    <a:cubicBezTo>
                      <a:pt x="2573" y="3905"/>
                      <a:pt x="2573" y="3905"/>
                      <a:pt x="2573" y="3905"/>
                    </a:cubicBezTo>
                    <a:cubicBezTo>
                      <a:pt x="2545" y="3889"/>
                      <a:pt x="2545" y="3889"/>
                      <a:pt x="2545" y="3889"/>
                    </a:cubicBezTo>
                    <a:cubicBezTo>
                      <a:pt x="2535" y="3877"/>
                      <a:pt x="2535" y="3877"/>
                      <a:pt x="2535" y="3877"/>
                    </a:cubicBezTo>
                    <a:cubicBezTo>
                      <a:pt x="2550" y="3862"/>
                      <a:pt x="2550" y="3862"/>
                      <a:pt x="2550" y="3862"/>
                    </a:cubicBezTo>
                    <a:cubicBezTo>
                      <a:pt x="2550" y="3862"/>
                      <a:pt x="2557" y="3857"/>
                      <a:pt x="2557" y="3852"/>
                    </a:cubicBezTo>
                    <a:cubicBezTo>
                      <a:pt x="2557" y="3848"/>
                      <a:pt x="2552" y="3834"/>
                      <a:pt x="2552" y="3834"/>
                    </a:cubicBezTo>
                    <a:cubicBezTo>
                      <a:pt x="2513" y="3830"/>
                      <a:pt x="2513" y="3830"/>
                      <a:pt x="2513" y="3830"/>
                    </a:cubicBezTo>
                    <a:cubicBezTo>
                      <a:pt x="2478" y="3830"/>
                      <a:pt x="2478" y="3830"/>
                      <a:pt x="2478" y="3830"/>
                    </a:cubicBezTo>
                    <a:cubicBezTo>
                      <a:pt x="2464" y="3832"/>
                      <a:pt x="2464" y="3832"/>
                      <a:pt x="2464" y="3832"/>
                    </a:cubicBezTo>
                    <a:cubicBezTo>
                      <a:pt x="2464" y="3832"/>
                      <a:pt x="2456" y="3834"/>
                      <a:pt x="2453" y="3834"/>
                    </a:cubicBezTo>
                    <a:cubicBezTo>
                      <a:pt x="2450" y="3834"/>
                      <a:pt x="2419" y="3820"/>
                      <a:pt x="2419" y="3820"/>
                    </a:cubicBezTo>
                    <a:cubicBezTo>
                      <a:pt x="2357" y="3773"/>
                      <a:pt x="2357" y="3773"/>
                      <a:pt x="2357" y="3773"/>
                    </a:cubicBezTo>
                    <a:cubicBezTo>
                      <a:pt x="2314" y="3677"/>
                      <a:pt x="2314" y="3677"/>
                      <a:pt x="2314" y="3677"/>
                    </a:cubicBezTo>
                    <a:cubicBezTo>
                      <a:pt x="2284" y="3637"/>
                      <a:pt x="2284" y="3637"/>
                      <a:pt x="2284" y="3637"/>
                    </a:cubicBezTo>
                    <a:cubicBezTo>
                      <a:pt x="2165" y="3569"/>
                      <a:pt x="2165" y="3569"/>
                      <a:pt x="2165" y="3569"/>
                    </a:cubicBezTo>
                    <a:cubicBezTo>
                      <a:pt x="2165" y="3569"/>
                      <a:pt x="2158" y="3518"/>
                      <a:pt x="2159" y="3512"/>
                    </a:cubicBezTo>
                    <a:cubicBezTo>
                      <a:pt x="2161" y="3507"/>
                      <a:pt x="2158" y="3489"/>
                      <a:pt x="2164" y="3489"/>
                    </a:cubicBezTo>
                    <a:cubicBezTo>
                      <a:pt x="2170" y="3489"/>
                      <a:pt x="2174" y="3489"/>
                      <a:pt x="2174" y="3489"/>
                    </a:cubicBezTo>
                    <a:cubicBezTo>
                      <a:pt x="2175" y="3477"/>
                      <a:pt x="2175" y="3477"/>
                      <a:pt x="2175" y="3477"/>
                    </a:cubicBezTo>
                    <a:cubicBezTo>
                      <a:pt x="2174" y="3466"/>
                      <a:pt x="2174" y="3466"/>
                      <a:pt x="2174" y="3466"/>
                    </a:cubicBezTo>
                    <a:cubicBezTo>
                      <a:pt x="2152" y="3429"/>
                      <a:pt x="2152" y="3429"/>
                      <a:pt x="2152" y="3429"/>
                    </a:cubicBezTo>
                    <a:cubicBezTo>
                      <a:pt x="2163" y="3412"/>
                      <a:pt x="2163" y="3412"/>
                      <a:pt x="2163" y="3412"/>
                    </a:cubicBezTo>
                    <a:cubicBezTo>
                      <a:pt x="2172" y="3406"/>
                      <a:pt x="2172" y="3406"/>
                      <a:pt x="2172" y="3406"/>
                    </a:cubicBezTo>
                    <a:cubicBezTo>
                      <a:pt x="2174" y="3419"/>
                      <a:pt x="2174" y="3419"/>
                      <a:pt x="2174" y="3419"/>
                    </a:cubicBezTo>
                    <a:cubicBezTo>
                      <a:pt x="2182" y="3419"/>
                      <a:pt x="2182" y="3419"/>
                      <a:pt x="2182" y="3419"/>
                    </a:cubicBezTo>
                    <a:cubicBezTo>
                      <a:pt x="2182" y="3419"/>
                      <a:pt x="2182" y="3415"/>
                      <a:pt x="2192" y="3409"/>
                    </a:cubicBezTo>
                    <a:cubicBezTo>
                      <a:pt x="2202" y="3402"/>
                      <a:pt x="2218" y="3392"/>
                      <a:pt x="2218" y="3392"/>
                    </a:cubicBezTo>
                    <a:cubicBezTo>
                      <a:pt x="2233" y="3377"/>
                      <a:pt x="2233" y="3377"/>
                      <a:pt x="2233" y="3377"/>
                    </a:cubicBezTo>
                    <a:cubicBezTo>
                      <a:pt x="2233" y="3370"/>
                      <a:pt x="2233" y="3370"/>
                      <a:pt x="2233" y="3370"/>
                    </a:cubicBezTo>
                    <a:cubicBezTo>
                      <a:pt x="2249" y="3370"/>
                      <a:pt x="2249" y="3370"/>
                      <a:pt x="2249" y="3370"/>
                    </a:cubicBezTo>
                    <a:cubicBezTo>
                      <a:pt x="2261" y="3372"/>
                      <a:pt x="2261" y="3372"/>
                      <a:pt x="2261" y="3372"/>
                    </a:cubicBezTo>
                    <a:cubicBezTo>
                      <a:pt x="2266" y="3366"/>
                      <a:pt x="2266" y="3366"/>
                      <a:pt x="2266" y="3366"/>
                    </a:cubicBezTo>
                    <a:cubicBezTo>
                      <a:pt x="2282" y="3366"/>
                      <a:pt x="2282" y="3366"/>
                      <a:pt x="2282" y="3366"/>
                    </a:cubicBezTo>
                    <a:cubicBezTo>
                      <a:pt x="2285" y="3366"/>
                      <a:pt x="2285" y="3366"/>
                      <a:pt x="2285" y="3366"/>
                    </a:cubicBezTo>
                    <a:cubicBezTo>
                      <a:pt x="2289" y="3379"/>
                      <a:pt x="2289" y="3379"/>
                      <a:pt x="2289" y="3379"/>
                    </a:cubicBezTo>
                    <a:cubicBezTo>
                      <a:pt x="2289" y="3379"/>
                      <a:pt x="2293" y="3380"/>
                      <a:pt x="2289" y="3385"/>
                    </a:cubicBezTo>
                    <a:cubicBezTo>
                      <a:pt x="2286" y="3389"/>
                      <a:pt x="2272" y="3398"/>
                      <a:pt x="2272" y="3398"/>
                    </a:cubicBezTo>
                    <a:cubicBezTo>
                      <a:pt x="2272" y="3398"/>
                      <a:pt x="2271" y="3400"/>
                      <a:pt x="2270" y="3401"/>
                    </a:cubicBezTo>
                    <a:cubicBezTo>
                      <a:pt x="2268" y="3405"/>
                      <a:pt x="2264" y="3410"/>
                      <a:pt x="2266" y="3413"/>
                    </a:cubicBezTo>
                    <a:cubicBezTo>
                      <a:pt x="2268" y="3418"/>
                      <a:pt x="2275" y="3433"/>
                      <a:pt x="2275" y="3433"/>
                    </a:cubicBezTo>
                    <a:cubicBezTo>
                      <a:pt x="2275" y="3433"/>
                      <a:pt x="2292" y="3462"/>
                      <a:pt x="2294" y="3465"/>
                    </a:cubicBezTo>
                    <a:cubicBezTo>
                      <a:pt x="2296" y="3468"/>
                      <a:pt x="2296" y="3477"/>
                      <a:pt x="2301" y="3477"/>
                    </a:cubicBezTo>
                    <a:cubicBezTo>
                      <a:pt x="2305" y="3477"/>
                      <a:pt x="2305" y="3477"/>
                      <a:pt x="2305" y="3477"/>
                    </a:cubicBezTo>
                    <a:cubicBezTo>
                      <a:pt x="2305" y="3477"/>
                      <a:pt x="2320" y="3480"/>
                      <a:pt x="2322" y="3475"/>
                    </a:cubicBezTo>
                    <a:cubicBezTo>
                      <a:pt x="2324" y="3471"/>
                      <a:pt x="2327" y="3467"/>
                      <a:pt x="2327" y="3463"/>
                    </a:cubicBezTo>
                    <a:cubicBezTo>
                      <a:pt x="2327" y="3458"/>
                      <a:pt x="2330" y="3442"/>
                      <a:pt x="2330" y="3442"/>
                    </a:cubicBezTo>
                    <a:cubicBezTo>
                      <a:pt x="2330" y="3414"/>
                      <a:pt x="2330" y="3414"/>
                      <a:pt x="2330" y="3414"/>
                    </a:cubicBezTo>
                    <a:cubicBezTo>
                      <a:pt x="2330" y="3414"/>
                      <a:pt x="2327" y="3401"/>
                      <a:pt x="2341" y="3409"/>
                    </a:cubicBezTo>
                    <a:cubicBezTo>
                      <a:pt x="2356" y="3416"/>
                      <a:pt x="2381" y="3435"/>
                      <a:pt x="2381" y="3435"/>
                    </a:cubicBezTo>
                    <a:cubicBezTo>
                      <a:pt x="2404" y="3450"/>
                      <a:pt x="2404" y="3450"/>
                      <a:pt x="2404" y="3450"/>
                    </a:cubicBezTo>
                    <a:cubicBezTo>
                      <a:pt x="2404" y="3450"/>
                      <a:pt x="2396" y="3468"/>
                      <a:pt x="2400" y="3477"/>
                    </a:cubicBezTo>
                    <a:cubicBezTo>
                      <a:pt x="2403" y="3486"/>
                      <a:pt x="2422" y="3506"/>
                      <a:pt x="2424" y="3509"/>
                    </a:cubicBezTo>
                    <a:cubicBezTo>
                      <a:pt x="2425" y="3512"/>
                      <a:pt x="2435" y="3530"/>
                      <a:pt x="2435" y="3530"/>
                    </a:cubicBezTo>
                    <a:cubicBezTo>
                      <a:pt x="2446" y="3530"/>
                      <a:pt x="2446" y="3530"/>
                      <a:pt x="2446" y="3530"/>
                    </a:cubicBezTo>
                    <a:cubicBezTo>
                      <a:pt x="2453" y="3541"/>
                      <a:pt x="2453" y="3541"/>
                      <a:pt x="2453" y="3541"/>
                    </a:cubicBezTo>
                    <a:cubicBezTo>
                      <a:pt x="2444" y="3553"/>
                      <a:pt x="2444" y="3553"/>
                      <a:pt x="2444" y="3553"/>
                    </a:cubicBezTo>
                    <a:cubicBezTo>
                      <a:pt x="2440" y="3572"/>
                      <a:pt x="2440" y="3572"/>
                      <a:pt x="2440" y="3572"/>
                    </a:cubicBezTo>
                    <a:cubicBezTo>
                      <a:pt x="2454" y="3581"/>
                      <a:pt x="2454" y="3581"/>
                      <a:pt x="2454" y="3581"/>
                    </a:cubicBezTo>
                    <a:cubicBezTo>
                      <a:pt x="2454" y="3581"/>
                      <a:pt x="2473" y="3591"/>
                      <a:pt x="2478" y="3594"/>
                    </a:cubicBezTo>
                    <a:cubicBezTo>
                      <a:pt x="2482" y="3596"/>
                      <a:pt x="2506" y="3607"/>
                      <a:pt x="2506" y="3607"/>
                    </a:cubicBezTo>
                    <a:cubicBezTo>
                      <a:pt x="2509" y="3620"/>
                      <a:pt x="2509" y="3620"/>
                      <a:pt x="2509" y="3620"/>
                    </a:cubicBezTo>
                    <a:cubicBezTo>
                      <a:pt x="2516" y="3627"/>
                      <a:pt x="2516" y="3627"/>
                      <a:pt x="2516" y="3627"/>
                    </a:cubicBezTo>
                    <a:cubicBezTo>
                      <a:pt x="2529" y="3629"/>
                      <a:pt x="2529" y="3629"/>
                      <a:pt x="2529" y="3629"/>
                    </a:cubicBezTo>
                    <a:cubicBezTo>
                      <a:pt x="2549" y="3624"/>
                      <a:pt x="2549" y="3624"/>
                      <a:pt x="2549" y="3624"/>
                    </a:cubicBezTo>
                    <a:cubicBezTo>
                      <a:pt x="2549" y="3624"/>
                      <a:pt x="2575" y="3622"/>
                      <a:pt x="2582" y="3624"/>
                    </a:cubicBezTo>
                    <a:cubicBezTo>
                      <a:pt x="2588" y="3626"/>
                      <a:pt x="2588" y="3626"/>
                      <a:pt x="2588" y="3626"/>
                    </a:cubicBezTo>
                    <a:cubicBezTo>
                      <a:pt x="2588" y="3626"/>
                      <a:pt x="2632" y="3657"/>
                      <a:pt x="2639" y="3659"/>
                    </a:cubicBezTo>
                    <a:cubicBezTo>
                      <a:pt x="2646" y="3661"/>
                      <a:pt x="2664" y="3673"/>
                      <a:pt x="2664" y="3673"/>
                    </a:cubicBezTo>
                    <a:cubicBezTo>
                      <a:pt x="2680" y="3686"/>
                      <a:pt x="2680" y="3686"/>
                      <a:pt x="2680" y="3686"/>
                    </a:cubicBezTo>
                    <a:cubicBezTo>
                      <a:pt x="2683" y="3695"/>
                      <a:pt x="2683" y="3695"/>
                      <a:pt x="2683" y="3695"/>
                    </a:cubicBezTo>
                    <a:cubicBezTo>
                      <a:pt x="2699" y="3700"/>
                      <a:pt x="2699" y="3700"/>
                      <a:pt x="2699" y="3700"/>
                    </a:cubicBezTo>
                    <a:cubicBezTo>
                      <a:pt x="2717" y="3706"/>
                      <a:pt x="2717" y="3706"/>
                      <a:pt x="2717" y="3706"/>
                    </a:cubicBezTo>
                    <a:cubicBezTo>
                      <a:pt x="2742" y="3727"/>
                      <a:pt x="2742" y="3727"/>
                      <a:pt x="2742" y="3727"/>
                    </a:cubicBezTo>
                    <a:cubicBezTo>
                      <a:pt x="2758" y="3736"/>
                      <a:pt x="2758" y="3736"/>
                      <a:pt x="2758" y="3736"/>
                    </a:cubicBezTo>
                    <a:cubicBezTo>
                      <a:pt x="2759" y="3736"/>
                      <a:pt x="2759" y="3736"/>
                      <a:pt x="2759" y="3736"/>
                    </a:cubicBezTo>
                    <a:cubicBezTo>
                      <a:pt x="2786" y="3739"/>
                      <a:pt x="2786" y="3739"/>
                      <a:pt x="2786" y="3739"/>
                    </a:cubicBezTo>
                    <a:cubicBezTo>
                      <a:pt x="2798" y="3748"/>
                      <a:pt x="2798" y="3748"/>
                      <a:pt x="2798" y="3748"/>
                    </a:cubicBezTo>
                    <a:cubicBezTo>
                      <a:pt x="2825" y="3778"/>
                      <a:pt x="2825" y="3778"/>
                      <a:pt x="2825" y="3778"/>
                    </a:cubicBezTo>
                    <a:cubicBezTo>
                      <a:pt x="2825" y="3778"/>
                      <a:pt x="2847" y="3790"/>
                      <a:pt x="2851" y="3791"/>
                    </a:cubicBezTo>
                    <a:cubicBezTo>
                      <a:pt x="2853" y="3792"/>
                      <a:pt x="2856" y="3793"/>
                      <a:pt x="2860" y="3795"/>
                    </a:cubicBezTo>
                    <a:cubicBezTo>
                      <a:pt x="2861" y="3795"/>
                      <a:pt x="2861" y="3795"/>
                      <a:pt x="2861" y="3795"/>
                    </a:cubicBezTo>
                    <a:cubicBezTo>
                      <a:pt x="2862" y="3796"/>
                      <a:pt x="2863" y="3796"/>
                      <a:pt x="2864" y="3796"/>
                    </a:cubicBezTo>
                    <a:cubicBezTo>
                      <a:pt x="2865" y="3797"/>
                      <a:pt x="2865" y="3797"/>
                      <a:pt x="2866" y="3797"/>
                    </a:cubicBezTo>
                    <a:cubicBezTo>
                      <a:pt x="2866" y="3797"/>
                      <a:pt x="2867" y="3798"/>
                      <a:pt x="2868" y="3798"/>
                    </a:cubicBezTo>
                    <a:cubicBezTo>
                      <a:pt x="2869" y="3798"/>
                      <a:pt x="2869" y="3798"/>
                      <a:pt x="2869" y="3799"/>
                    </a:cubicBezTo>
                    <a:cubicBezTo>
                      <a:pt x="2870" y="3799"/>
                      <a:pt x="2871" y="3799"/>
                      <a:pt x="2871" y="3800"/>
                    </a:cubicBezTo>
                    <a:cubicBezTo>
                      <a:pt x="2872" y="3800"/>
                      <a:pt x="2872" y="3800"/>
                      <a:pt x="2873" y="3800"/>
                    </a:cubicBezTo>
                    <a:cubicBezTo>
                      <a:pt x="2873" y="3800"/>
                      <a:pt x="2874" y="3801"/>
                      <a:pt x="2874" y="3801"/>
                    </a:cubicBezTo>
                    <a:cubicBezTo>
                      <a:pt x="2874" y="3801"/>
                      <a:pt x="2874" y="3801"/>
                      <a:pt x="2874" y="3801"/>
                    </a:cubicBezTo>
                    <a:cubicBezTo>
                      <a:pt x="2875" y="3801"/>
                      <a:pt x="2875" y="3801"/>
                      <a:pt x="2875" y="3801"/>
                    </a:cubicBezTo>
                    <a:cubicBezTo>
                      <a:pt x="2876" y="3802"/>
                      <a:pt x="2876" y="3802"/>
                      <a:pt x="2877" y="3803"/>
                    </a:cubicBezTo>
                    <a:cubicBezTo>
                      <a:pt x="2877" y="3803"/>
                      <a:pt x="2877" y="3803"/>
                      <a:pt x="2878" y="3803"/>
                    </a:cubicBezTo>
                    <a:cubicBezTo>
                      <a:pt x="2878" y="3804"/>
                      <a:pt x="2879" y="3805"/>
                      <a:pt x="2880" y="3805"/>
                    </a:cubicBezTo>
                    <a:cubicBezTo>
                      <a:pt x="2880" y="3805"/>
                      <a:pt x="2880" y="3806"/>
                      <a:pt x="2880" y="3806"/>
                    </a:cubicBezTo>
                    <a:cubicBezTo>
                      <a:pt x="2881" y="3807"/>
                      <a:pt x="2881" y="3808"/>
                      <a:pt x="2882" y="3809"/>
                    </a:cubicBezTo>
                    <a:cubicBezTo>
                      <a:pt x="2882" y="3809"/>
                      <a:pt x="2883" y="3809"/>
                      <a:pt x="2883" y="3810"/>
                    </a:cubicBezTo>
                    <a:cubicBezTo>
                      <a:pt x="2883" y="3811"/>
                      <a:pt x="2884" y="3811"/>
                      <a:pt x="2885" y="3812"/>
                    </a:cubicBezTo>
                    <a:cubicBezTo>
                      <a:pt x="2885" y="3813"/>
                      <a:pt x="2885" y="3813"/>
                      <a:pt x="2885" y="3813"/>
                    </a:cubicBezTo>
                    <a:cubicBezTo>
                      <a:pt x="2886" y="3814"/>
                      <a:pt x="2887" y="3815"/>
                      <a:pt x="2887" y="3816"/>
                    </a:cubicBezTo>
                    <a:cubicBezTo>
                      <a:pt x="2887" y="3817"/>
                      <a:pt x="2887" y="3817"/>
                      <a:pt x="2888" y="3817"/>
                    </a:cubicBezTo>
                    <a:cubicBezTo>
                      <a:pt x="2889" y="3820"/>
                      <a:pt x="2891" y="3823"/>
                      <a:pt x="2891" y="3823"/>
                    </a:cubicBezTo>
                    <a:cubicBezTo>
                      <a:pt x="2891" y="3823"/>
                      <a:pt x="2886" y="3832"/>
                      <a:pt x="2886" y="3837"/>
                    </a:cubicBezTo>
                    <a:cubicBezTo>
                      <a:pt x="2886" y="3843"/>
                      <a:pt x="2886" y="3854"/>
                      <a:pt x="2886" y="3854"/>
                    </a:cubicBezTo>
                    <a:cubicBezTo>
                      <a:pt x="2890" y="3863"/>
                      <a:pt x="2890" y="3863"/>
                      <a:pt x="2890" y="3863"/>
                    </a:cubicBezTo>
                    <a:cubicBezTo>
                      <a:pt x="2894" y="3868"/>
                      <a:pt x="2894" y="3868"/>
                      <a:pt x="2894" y="3868"/>
                    </a:cubicBezTo>
                    <a:cubicBezTo>
                      <a:pt x="2899" y="3884"/>
                      <a:pt x="2899" y="3884"/>
                      <a:pt x="2899" y="3884"/>
                    </a:cubicBezTo>
                    <a:cubicBezTo>
                      <a:pt x="2891" y="3903"/>
                      <a:pt x="2891" y="3903"/>
                      <a:pt x="2891" y="3903"/>
                    </a:cubicBezTo>
                    <a:cubicBezTo>
                      <a:pt x="2891" y="3912"/>
                      <a:pt x="2891" y="3912"/>
                      <a:pt x="2891" y="3912"/>
                    </a:cubicBezTo>
                    <a:cubicBezTo>
                      <a:pt x="2894" y="3923"/>
                      <a:pt x="2894" y="3923"/>
                      <a:pt x="2894" y="3923"/>
                    </a:cubicBezTo>
                    <a:cubicBezTo>
                      <a:pt x="2894" y="3929"/>
                      <a:pt x="2894" y="3929"/>
                      <a:pt x="2894" y="3929"/>
                    </a:cubicBezTo>
                    <a:cubicBezTo>
                      <a:pt x="2882" y="3953"/>
                      <a:pt x="2882" y="3953"/>
                      <a:pt x="2882" y="3953"/>
                    </a:cubicBezTo>
                    <a:cubicBezTo>
                      <a:pt x="2882" y="3953"/>
                      <a:pt x="2885" y="3964"/>
                      <a:pt x="2889" y="3965"/>
                    </a:cubicBezTo>
                    <a:cubicBezTo>
                      <a:pt x="2892" y="3966"/>
                      <a:pt x="2898" y="3971"/>
                      <a:pt x="2898" y="3971"/>
                    </a:cubicBezTo>
                    <a:cubicBezTo>
                      <a:pt x="2898" y="3971"/>
                      <a:pt x="2910" y="3977"/>
                      <a:pt x="2902" y="3981"/>
                    </a:cubicBezTo>
                    <a:cubicBezTo>
                      <a:pt x="2894" y="3984"/>
                      <a:pt x="2899" y="3980"/>
                      <a:pt x="2894" y="3984"/>
                    </a:cubicBezTo>
                    <a:cubicBezTo>
                      <a:pt x="2890" y="3989"/>
                      <a:pt x="2886" y="3983"/>
                      <a:pt x="2890" y="3989"/>
                    </a:cubicBezTo>
                    <a:cubicBezTo>
                      <a:pt x="2893" y="3994"/>
                      <a:pt x="2902" y="4001"/>
                      <a:pt x="2902" y="4001"/>
                    </a:cubicBezTo>
                    <a:cubicBezTo>
                      <a:pt x="2914" y="4002"/>
                      <a:pt x="2914" y="4002"/>
                      <a:pt x="2914" y="4002"/>
                    </a:cubicBezTo>
                    <a:cubicBezTo>
                      <a:pt x="2942" y="4010"/>
                      <a:pt x="2942" y="4010"/>
                      <a:pt x="2942" y="4010"/>
                    </a:cubicBezTo>
                    <a:cubicBezTo>
                      <a:pt x="2949" y="4019"/>
                      <a:pt x="2949" y="4019"/>
                      <a:pt x="2949" y="4019"/>
                    </a:cubicBezTo>
                    <a:cubicBezTo>
                      <a:pt x="2970" y="4053"/>
                      <a:pt x="2970" y="4053"/>
                      <a:pt x="2970" y="4053"/>
                    </a:cubicBezTo>
                    <a:cubicBezTo>
                      <a:pt x="2973" y="4063"/>
                      <a:pt x="2973" y="4063"/>
                      <a:pt x="2973" y="4063"/>
                    </a:cubicBezTo>
                    <a:cubicBezTo>
                      <a:pt x="2980" y="4063"/>
                      <a:pt x="2980" y="4063"/>
                      <a:pt x="2980" y="4063"/>
                    </a:cubicBezTo>
                    <a:cubicBezTo>
                      <a:pt x="2980" y="4063"/>
                      <a:pt x="2983" y="4070"/>
                      <a:pt x="2986" y="4074"/>
                    </a:cubicBezTo>
                    <a:cubicBezTo>
                      <a:pt x="2986" y="4074"/>
                      <a:pt x="2986" y="4074"/>
                      <a:pt x="2986" y="4074"/>
                    </a:cubicBezTo>
                    <a:cubicBezTo>
                      <a:pt x="2986" y="4074"/>
                      <a:pt x="2986" y="4074"/>
                      <a:pt x="2986" y="4074"/>
                    </a:cubicBezTo>
                    <a:cubicBezTo>
                      <a:pt x="2987" y="4075"/>
                      <a:pt x="2987" y="4076"/>
                      <a:pt x="2988" y="4076"/>
                    </a:cubicBezTo>
                    <a:cubicBezTo>
                      <a:pt x="2988" y="4077"/>
                      <a:pt x="2989" y="4077"/>
                      <a:pt x="2989" y="4078"/>
                    </a:cubicBezTo>
                    <a:cubicBezTo>
                      <a:pt x="2992" y="4081"/>
                      <a:pt x="3032" y="4117"/>
                      <a:pt x="3032" y="4117"/>
                    </a:cubicBezTo>
                    <a:cubicBezTo>
                      <a:pt x="3071" y="4129"/>
                      <a:pt x="3071" y="4129"/>
                      <a:pt x="3071" y="4129"/>
                    </a:cubicBezTo>
                    <a:cubicBezTo>
                      <a:pt x="3085" y="4125"/>
                      <a:pt x="3085" y="4125"/>
                      <a:pt x="3085" y="4125"/>
                    </a:cubicBezTo>
                    <a:cubicBezTo>
                      <a:pt x="3085" y="4125"/>
                      <a:pt x="3102" y="4135"/>
                      <a:pt x="3102" y="4139"/>
                    </a:cubicBezTo>
                    <a:cubicBezTo>
                      <a:pt x="3102" y="4142"/>
                      <a:pt x="3105" y="4145"/>
                      <a:pt x="3101" y="4145"/>
                    </a:cubicBezTo>
                    <a:cubicBezTo>
                      <a:pt x="3096" y="4145"/>
                      <a:pt x="3076" y="4145"/>
                      <a:pt x="3076" y="4145"/>
                    </a:cubicBezTo>
                    <a:cubicBezTo>
                      <a:pt x="3066" y="4145"/>
                      <a:pt x="3066" y="4145"/>
                      <a:pt x="3066" y="4145"/>
                    </a:cubicBezTo>
                    <a:cubicBezTo>
                      <a:pt x="3059" y="4150"/>
                      <a:pt x="3059" y="4150"/>
                      <a:pt x="3059" y="4150"/>
                    </a:cubicBezTo>
                    <a:cubicBezTo>
                      <a:pt x="3059" y="4150"/>
                      <a:pt x="3048" y="4158"/>
                      <a:pt x="3060" y="4162"/>
                    </a:cubicBezTo>
                    <a:cubicBezTo>
                      <a:pt x="3072" y="4167"/>
                      <a:pt x="3072" y="4167"/>
                      <a:pt x="3072" y="4167"/>
                    </a:cubicBezTo>
                    <a:cubicBezTo>
                      <a:pt x="3072" y="4167"/>
                      <a:pt x="3089" y="4178"/>
                      <a:pt x="3091" y="4183"/>
                    </a:cubicBezTo>
                    <a:cubicBezTo>
                      <a:pt x="3092" y="4187"/>
                      <a:pt x="3102" y="4209"/>
                      <a:pt x="3102" y="4209"/>
                    </a:cubicBezTo>
                    <a:cubicBezTo>
                      <a:pt x="3112" y="4212"/>
                      <a:pt x="3112" y="4212"/>
                      <a:pt x="3112" y="4212"/>
                    </a:cubicBezTo>
                    <a:cubicBezTo>
                      <a:pt x="3112" y="4212"/>
                      <a:pt x="3124" y="4201"/>
                      <a:pt x="3132" y="4201"/>
                    </a:cubicBezTo>
                    <a:cubicBezTo>
                      <a:pt x="3140" y="4201"/>
                      <a:pt x="3157" y="4202"/>
                      <a:pt x="3162" y="4202"/>
                    </a:cubicBezTo>
                    <a:cubicBezTo>
                      <a:pt x="3166" y="4202"/>
                      <a:pt x="3188" y="4205"/>
                      <a:pt x="3190" y="4202"/>
                    </a:cubicBezTo>
                    <a:cubicBezTo>
                      <a:pt x="3192" y="4199"/>
                      <a:pt x="3194" y="4194"/>
                      <a:pt x="3194" y="4194"/>
                    </a:cubicBezTo>
                    <a:cubicBezTo>
                      <a:pt x="3207" y="4191"/>
                      <a:pt x="3207" y="4191"/>
                      <a:pt x="3207" y="4191"/>
                    </a:cubicBezTo>
                    <a:cubicBezTo>
                      <a:pt x="3220" y="4193"/>
                      <a:pt x="3220" y="4193"/>
                      <a:pt x="3220" y="4193"/>
                    </a:cubicBezTo>
                    <a:cubicBezTo>
                      <a:pt x="3232" y="4190"/>
                      <a:pt x="3232" y="4190"/>
                      <a:pt x="3232" y="4190"/>
                    </a:cubicBezTo>
                    <a:cubicBezTo>
                      <a:pt x="3236" y="4183"/>
                      <a:pt x="3236" y="4183"/>
                      <a:pt x="3236" y="4183"/>
                    </a:cubicBezTo>
                    <a:cubicBezTo>
                      <a:pt x="3259" y="4182"/>
                      <a:pt x="3259" y="4182"/>
                      <a:pt x="3259" y="4182"/>
                    </a:cubicBezTo>
                    <a:cubicBezTo>
                      <a:pt x="3287" y="4190"/>
                      <a:pt x="3287" y="4190"/>
                      <a:pt x="3287" y="4190"/>
                    </a:cubicBezTo>
                    <a:cubicBezTo>
                      <a:pt x="3298" y="4191"/>
                      <a:pt x="3298" y="4191"/>
                      <a:pt x="3298" y="4191"/>
                    </a:cubicBezTo>
                    <a:cubicBezTo>
                      <a:pt x="3306" y="4201"/>
                      <a:pt x="3306" y="4201"/>
                      <a:pt x="3306" y="4201"/>
                    </a:cubicBezTo>
                    <a:cubicBezTo>
                      <a:pt x="3302" y="4205"/>
                      <a:pt x="3302" y="4205"/>
                      <a:pt x="3302" y="4205"/>
                    </a:cubicBezTo>
                    <a:cubicBezTo>
                      <a:pt x="3291" y="4209"/>
                      <a:pt x="3291" y="4209"/>
                      <a:pt x="3291" y="4209"/>
                    </a:cubicBezTo>
                    <a:cubicBezTo>
                      <a:pt x="3295" y="4218"/>
                      <a:pt x="3295" y="4218"/>
                      <a:pt x="3295" y="4218"/>
                    </a:cubicBezTo>
                    <a:cubicBezTo>
                      <a:pt x="3296" y="4223"/>
                      <a:pt x="3296" y="4223"/>
                      <a:pt x="3296" y="4223"/>
                    </a:cubicBezTo>
                    <a:cubicBezTo>
                      <a:pt x="3287" y="4231"/>
                      <a:pt x="3287" y="4231"/>
                      <a:pt x="3287" y="4231"/>
                    </a:cubicBezTo>
                    <a:cubicBezTo>
                      <a:pt x="3278" y="4234"/>
                      <a:pt x="3278" y="4234"/>
                      <a:pt x="3278" y="4234"/>
                    </a:cubicBezTo>
                    <a:cubicBezTo>
                      <a:pt x="3241" y="4227"/>
                      <a:pt x="3241" y="4227"/>
                      <a:pt x="3241" y="4227"/>
                    </a:cubicBezTo>
                    <a:cubicBezTo>
                      <a:pt x="3215" y="4215"/>
                      <a:pt x="3215" y="4215"/>
                      <a:pt x="3215" y="4215"/>
                    </a:cubicBezTo>
                    <a:cubicBezTo>
                      <a:pt x="3215" y="4215"/>
                      <a:pt x="3208" y="4212"/>
                      <a:pt x="3205" y="4212"/>
                    </a:cubicBezTo>
                    <a:cubicBezTo>
                      <a:pt x="3201" y="4212"/>
                      <a:pt x="3186" y="4211"/>
                      <a:pt x="3186" y="4211"/>
                    </a:cubicBezTo>
                    <a:cubicBezTo>
                      <a:pt x="3186" y="4211"/>
                      <a:pt x="3184" y="4205"/>
                      <a:pt x="3179" y="4211"/>
                    </a:cubicBezTo>
                    <a:cubicBezTo>
                      <a:pt x="3173" y="4217"/>
                      <a:pt x="3173" y="4221"/>
                      <a:pt x="3165" y="4226"/>
                    </a:cubicBezTo>
                    <a:cubicBezTo>
                      <a:pt x="3157" y="4230"/>
                      <a:pt x="3156" y="4232"/>
                      <a:pt x="3151" y="4232"/>
                    </a:cubicBezTo>
                    <a:cubicBezTo>
                      <a:pt x="3147" y="4232"/>
                      <a:pt x="3127" y="4229"/>
                      <a:pt x="3127" y="4232"/>
                    </a:cubicBezTo>
                    <a:cubicBezTo>
                      <a:pt x="3127" y="4236"/>
                      <a:pt x="3123" y="4265"/>
                      <a:pt x="3123" y="4265"/>
                    </a:cubicBezTo>
                    <a:cubicBezTo>
                      <a:pt x="3115" y="4266"/>
                      <a:pt x="3115" y="4266"/>
                      <a:pt x="3115" y="4266"/>
                    </a:cubicBezTo>
                    <a:cubicBezTo>
                      <a:pt x="3106" y="4273"/>
                      <a:pt x="3106" y="4273"/>
                      <a:pt x="3106" y="4273"/>
                    </a:cubicBezTo>
                    <a:cubicBezTo>
                      <a:pt x="3161" y="4292"/>
                      <a:pt x="3161" y="4292"/>
                      <a:pt x="3161" y="4292"/>
                    </a:cubicBezTo>
                    <a:cubicBezTo>
                      <a:pt x="3166" y="4320"/>
                      <a:pt x="3166" y="4320"/>
                      <a:pt x="3166" y="4320"/>
                    </a:cubicBezTo>
                    <a:cubicBezTo>
                      <a:pt x="3180" y="4343"/>
                      <a:pt x="3180" y="4343"/>
                      <a:pt x="3180" y="4343"/>
                    </a:cubicBezTo>
                    <a:cubicBezTo>
                      <a:pt x="3176" y="4364"/>
                      <a:pt x="3176" y="4364"/>
                      <a:pt x="3176" y="4364"/>
                    </a:cubicBezTo>
                    <a:cubicBezTo>
                      <a:pt x="3176" y="4364"/>
                      <a:pt x="3166" y="4364"/>
                      <a:pt x="3179" y="4376"/>
                    </a:cubicBezTo>
                    <a:cubicBezTo>
                      <a:pt x="3191" y="4387"/>
                      <a:pt x="3209" y="4397"/>
                      <a:pt x="3209" y="4397"/>
                    </a:cubicBezTo>
                    <a:cubicBezTo>
                      <a:pt x="3209" y="4397"/>
                      <a:pt x="3211" y="4402"/>
                      <a:pt x="3215" y="4397"/>
                    </a:cubicBezTo>
                    <a:cubicBezTo>
                      <a:pt x="3218" y="4393"/>
                      <a:pt x="3219" y="4392"/>
                      <a:pt x="3219" y="4384"/>
                    </a:cubicBezTo>
                    <a:cubicBezTo>
                      <a:pt x="3219" y="4376"/>
                      <a:pt x="3219" y="4360"/>
                      <a:pt x="3219" y="4360"/>
                    </a:cubicBezTo>
                    <a:cubicBezTo>
                      <a:pt x="3241" y="4362"/>
                      <a:pt x="3241" y="4362"/>
                      <a:pt x="3241" y="4362"/>
                    </a:cubicBezTo>
                    <a:cubicBezTo>
                      <a:pt x="3241" y="4362"/>
                      <a:pt x="3240" y="4376"/>
                      <a:pt x="3244" y="4378"/>
                    </a:cubicBezTo>
                    <a:cubicBezTo>
                      <a:pt x="3249" y="4380"/>
                      <a:pt x="3261" y="4387"/>
                      <a:pt x="3261" y="4387"/>
                    </a:cubicBezTo>
                    <a:cubicBezTo>
                      <a:pt x="3261" y="4387"/>
                      <a:pt x="3258" y="4421"/>
                      <a:pt x="3262" y="4423"/>
                    </a:cubicBezTo>
                    <a:cubicBezTo>
                      <a:pt x="3267" y="4425"/>
                      <a:pt x="3281" y="4441"/>
                      <a:pt x="3281" y="4432"/>
                    </a:cubicBezTo>
                    <a:cubicBezTo>
                      <a:pt x="3281" y="4423"/>
                      <a:pt x="3281" y="4394"/>
                      <a:pt x="3281" y="4394"/>
                    </a:cubicBezTo>
                    <a:cubicBezTo>
                      <a:pt x="3289" y="4378"/>
                      <a:pt x="3289" y="4378"/>
                      <a:pt x="3289" y="4378"/>
                    </a:cubicBezTo>
                    <a:cubicBezTo>
                      <a:pt x="3300" y="4379"/>
                      <a:pt x="3300" y="4379"/>
                      <a:pt x="3300" y="4379"/>
                    </a:cubicBezTo>
                    <a:cubicBezTo>
                      <a:pt x="3307" y="4389"/>
                      <a:pt x="3307" y="4389"/>
                      <a:pt x="3307" y="4389"/>
                    </a:cubicBezTo>
                    <a:cubicBezTo>
                      <a:pt x="3307" y="4389"/>
                      <a:pt x="3311" y="4403"/>
                      <a:pt x="3320" y="4405"/>
                    </a:cubicBezTo>
                    <a:cubicBezTo>
                      <a:pt x="3329" y="4407"/>
                      <a:pt x="3348" y="4417"/>
                      <a:pt x="3343" y="4412"/>
                    </a:cubicBezTo>
                    <a:cubicBezTo>
                      <a:pt x="3339" y="4406"/>
                      <a:pt x="3340" y="4401"/>
                      <a:pt x="3340" y="4401"/>
                    </a:cubicBezTo>
                    <a:cubicBezTo>
                      <a:pt x="3337" y="4368"/>
                      <a:pt x="3337" y="4368"/>
                      <a:pt x="3337" y="4368"/>
                    </a:cubicBezTo>
                    <a:cubicBezTo>
                      <a:pt x="3337" y="4368"/>
                      <a:pt x="3321" y="4338"/>
                      <a:pt x="3316" y="4335"/>
                    </a:cubicBezTo>
                    <a:cubicBezTo>
                      <a:pt x="3312" y="4332"/>
                      <a:pt x="3285" y="4298"/>
                      <a:pt x="3284" y="4294"/>
                    </a:cubicBezTo>
                    <a:cubicBezTo>
                      <a:pt x="3282" y="4291"/>
                      <a:pt x="3290" y="4275"/>
                      <a:pt x="3290" y="4275"/>
                    </a:cubicBezTo>
                    <a:cubicBezTo>
                      <a:pt x="3311" y="4284"/>
                      <a:pt x="3311" y="4284"/>
                      <a:pt x="3311" y="4284"/>
                    </a:cubicBezTo>
                    <a:cubicBezTo>
                      <a:pt x="3311" y="4284"/>
                      <a:pt x="3321" y="4282"/>
                      <a:pt x="3322" y="4290"/>
                    </a:cubicBezTo>
                    <a:cubicBezTo>
                      <a:pt x="3323" y="4298"/>
                      <a:pt x="3323" y="4302"/>
                      <a:pt x="3323" y="4302"/>
                    </a:cubicBezTo>
                    <a:cubicBezTo>
                      <a:pt x="3342" y="4298"/>
                      <a:pt x="3342" y="4298"/>
                      <a:pt x="3342" y="4298"/>
                    </a:cubicBezTo>
                    <a:cubicBezTo>
                      <a:pt x="3370" y="4282"/>
                      <a:pt x="3370" y="4282"/>
                      <a:pt x="3370" y="4282"/>
                    </a:cubicBezTo>
                    <a:cubicBezTo>
                      <a:pt x="3351" y="4267"/>
                      <a:pt x="3351" y="4267"/>
                      <a:pt x="3351" y="4267"/>
                    </a:cubicBezTo>
                    <a:cubicBezTo>
                      <a:pt x="3342" y="4271"/>
                      <a:pt x="3342" y="4271"/>
                      <a:pt x="3342" y="4271"/>
                    </a:cubicBezTo>
                    <a:cubicBezTo>
                      <a:pt x="3342" y="4271"/>
                      <a:pt x="3347" y="4275"/>
                      <a:pt x="3341" y="4275"/>
                    </a:cubicBezTo>
                    <a:cubicBezTo>
                      <a:pt x="3335" y="4275"/>
                      <a:pt x="3329" y="4273"/>
                      <a:pt x="3329" y="4273"/>
                    </a:cubicBezTo>
                    <a:cubicBezTo>
                      <a:pt x="3329" y="4273"/>
                      <a:pt x="3326" y="4273"/>
                      <a:pt x="3326" y="4269"/>
                    </a:cubicBezTo>
                    <a:cubicBezTo>
                      <a:pt x="3326" y="4264"/>
                      <a:pt x="3321" y="4253"/>
                      <a:pt x="3321" y="4253"/>
                    </a:cubicBezTo>
                    <a:cubicBezTo>
                      <a:pt x="3321" y="4244"/>
                      <a:pt x="3321" y="4244"/>
                      <a:pt x="3321" y="4244"/>
                    </a:cubicBezTo>
                    <a:cubicBezTo>
                      <a:pt x="3307" y="4241"/>
                      <a:pt x="3307" y="4241"/>
                      <a:pt x="3307" y="4241"/>
                    </a:cubicBezTo>
                    <a:cubicBezTo>
                      <a:pt x="3307" y="4227"/>
                      <a:pt x="3307" y="4227"/>
                      <a:pt x="3307" y="4227"/>
                    </a:cubicBezTo>
                    <a:cubicBezTo>
                      <a:pt x="3330" y="4215"/>
                      <a:pt x="3330" y="4215"/>
                      <a:pt x="3330" y="4215"/>
                    </a:cubicBezTo>
                    <a:cubicBezTo>
                      <a:pt x="3342" y="4208"/>
                      <a:pt x="3342" y="4208"/>
                      <a:pt x="3342" y="4208"/>
                    </a:cubicBezTo>
                    <a:cubicBezTo>
                      <a:pt x="3364" y="4217"/>
                      <a:pt x="3364" y="4217"/>
                      <a:pt x="3364" y="4217"/>
                    </a:cubicBezTo>
                    <a:cubicBezTo>
                      <a:pt x="3364" y="4217"/>
                      <a:pt x="3363" y="4226"/>
                      <a:pt x="3374" y="4228"/>
                    </a:cubicBezTo>
                    <a:cubicBezTo>
                      <a:pt x="3385" y="4230"/>
                      <a:pt x="3395" y="4231"/>
                      <a:pt x="3399" y="4232"/>
                    </a:cubicBezTo>
                    <a:cubicBezTo>
                      <a:pt x="3402" y="4234"/>
                      <a:pt x="3408" y="4237"/>
                      <a:pt x="3408" y="4237"/>
                    </a:cubicBezTo>
                    <a:cubicBezTo>
                      <a:pt x="3397" y="4215"/>
                      <a:pt x="3397" y="4215"/>
                      <a:pt x="3397" y="4215"/>
                    </a:cubicBezTo>
                    <a:cubicBezTo>
                      <a:pt x="3386" y="4194"/>
                      <a:pt x="3386" y="4194"/>
                      <a:pt x="3386" y="4194"/>
                    </a:cubicBezTo>
                    <a:cubicBezTo>
                      <a:pt x="3391" y="4178"/>
                      <a:pt x="3391" y="4178"/>
                      <a:pt x="3391" y="4178"/>
                    </a:cubicBezTo>
                    <a:cubicBezTo>
                      <a:pt x="3374" y="4168"/>
                      <a:pt x="3374" y="4168"/>
                      <a:pt x="3374" y="4168"/>
                    </a:cubicBezTo>
                    <a:cubicBezTo>
                      <a:pt x="3358" y="4159"/>
                      <a:pt x="3358" y="4159"/>
                      <a:pt x="3358" y="4159"/>
                    </a:cubicBezTo>
                    <a:cubicBezTo>
                      <a:pt x="3358" y="4159"/>
                      <a:pt x="3358" y="4159"/>
                      <a:pt x="3358" y="4159"/>
                    </a:cubicBezTo>
                    <a:cubicBezTo>
                      <a:pt x="3386" y="4152"/>
                      <a:pt x="3386" y="4152"/>
                      <a:pt x="3386" y="4152"/>
                    </a:cubicBezTo>
                    <a:cubicBezTo>
                      <a:pt x="3403" y="4190"/>
                      <a:pt x="3403" y="4190"/>
                      <a:pt x="3403" y="4190"/>
                    </a:cubicBezTo>
                    <a:cubicBezTo>
                      <a:pt x="3435" y="4195"/>
                      <a:pt x="3435" y="4195"/>
                      <a:pt x="3435" y="4195"/>
                    </a:cubicBezTo>
                    <a:cubicBezTo>
                      <a:pt x="3450" y="4191"/>
                      <a:pt x="3450" y="4191"/>
                      <a:pt x="3450" y="4191"/>
                    </a:cubicBezTo>
                    <a:cubicBezTo>
                      <a:pt x="3447" y="4179"/>
                      <a:pt x="3447" y="4179"/>
                      <a:pt x="3447" y="4179"/>
                    </a:cubicBezTo>
                    <a:cubicBezTo>
                      <a:pt x="3414" y="4171"/>
                      <a:pt x="3414" y="4171"/>
                      <a:pt x="3414" y="4171"/>
                    </a:cubicBezTo>
                    <a:cubicBezTo>
                      <a:pt x="3399" y="4120"/>
                      <a:pt x="3399" y="4120"/>
                      <a:pt x="3399" y="4120"/>
                    </a:cubicBezTo>
                    <a:cubicBezTo>
                      <a:pt x="3384" y="4110"/>
                      <a:pt x="3384" y="4110"/>
                      <a:pt x="3384" y="4110"/>
                    </a:cubicBezTo>
                    <a:cubicBezTo>
                      <a:pt x="3384" y="4110"/>
                      <a:pt x="3337" y="4107"/>
                      <a:pt x="3330" y="4105"/>
                    </a:cubicBezTo>
                    <a:cubicBezTo>
                      <a:pt x="3323" y="4103"/>
                      <a:pt x="3330" y="4093"/>
                      <a:pt x="3330" y="4093"/>
                    </a:cubicBezTo>
                    <a:cubicBezTo>
                      <a:pt x="3294" y="4090"/>
                      <a:pt x="3294" y="4090"/>
                      <a:pt x="3294" y="4090"/>
                    </a:cubicBezTo>
                    <a:cubicBezTo>
                      <a:pt x="3274" y="4115"/>
                      <a:pt x="3274" y="4115"/>
                      <a:pt x="3274" y="4115"/>
                    </a:cubicBezTo>
                    <a:cubicBezTo>
                      <a:pt x="3274" y="4115"/>
                      <a:pt x="3291" y="4117"/>
                      <a:pt x="3296" y="4117"/>
                    </a:cubicBezTo>
                    <a:cubicBezTo>
                      <a:pt x="3301" y="4117"/>
                      <a:pt x="3342" y="4139"/>
                      <a:pt x="3348" y="4140"/>
                    </a:cubicBezTo>
                    <a:cubicBezTo>
                      <a:pt x="3352" y="4141"/>
                      <a:pt x="3352" y="4147"/>
                      <a:pt x="3352" y="4152"/>
                    </a:cubicBezTo>
                    <a:cubicBezTo>
                      <a:pt x="3331" y="4152"/>
                      <a:pt x="3331" y="4152"/>
                      <a:pt x="3331" y="4152"/>
                    </a:cubicBezTo>
                    <a:cubicBezTo>
                      <a:pt x="3323" y="4152"/>
                      <a:pt x="3323" y="4152"/>
                      <a:pt x="3323" y="4152"/>
                    </a:cubicBezTo>
                    <a:cubicBezTo>
                      <a:pt x="3312" y="4140"/>
                      <a:pt x="3312" y="4140"/>
                      <a:pt x="3312" y="4140"/>
                    </a:cubicBezTo>
                    <a:cubicBezTo>
                      <a:pt x="3305" y="4135"/>
                      <a:pt x="3305" y="4135"/>
                      <a:pt x="3305" y="4135"/>
                    </a:cubicBezTo>
                    <a:cubicBezTo>
                      <a:pt x="3299" y="4142"/>
                      <a:pt x="3299" y="4142"/>
                      <a:pt x="3299" y="4142"/>
                    </a:cubicBezTo>
                    <a:cubicBezTo>
                      <a:pt x="3290" y="4142"/>
                      <a:pt x="3290" y="4142"/>
                      <a:pt x="3290" y="4142"/>
                    </a:cubicBezTo>
                    <a:cubicBezTo>
                      <a:pt x="3286" y="4134"/>
                      <a:pt x="3285" y="4131"/>
                      <a:pt x="3285" y="4131"/>
                    </a:cubicBezTo>
                    <a:cubicBezTo>
                      <a:pt x="3285" y="4131"/>
                      <a:pt x="3284" y="4129"/>
                      <a:pt x="3279" y="4129"/>
                    </a:cubicBezTo>
                    <a:cubicBezTo>
                      <a:pt x="3274" y="4129"/>
                      <a:pt x="3249" y="4131"/>
                      <a:pt x="3249" y="4131"/>
                    </a:cubicBezTo>
                    <a:cubicBezTo>
                      <a:pt x="3233" y="4127"/>
                      <a:pt x="3233" y="4127"/>
                      <a:pt x="3233" y="4127"/>
                    </a:cubicBezTo>
                    <a:cubicBezTo>
                      <a:pt x="3233" y="4127"/>
                      <a:pt x="3229" y="4122"/>
                      <a:pt x="3233" y="4121"/>
                    </a:cubicBezTo>
                    <a:cubicBezTo>
                      <a:pt x="3236" y="4120"/>
                      <a:pt x="3255" y="4104"/>
                      <a:pt x="3255" y="4104"/>
                    </a:cubicBezTo>
                    <a:cubicBezTo>
                      <a:pt x="3264" y="4096"/>
                      <a:pt x="3264" y="4096"/>
                      <a:pt x="3264" y="4096"/>
                    </a:cubicBezTo>
                    <a:cubicBezTo>
                      <a:pt x="3264" y="4096"/>
                      <a:pt x="3262" y="4079"/>
                      <a:pt x="3260" y="4076"/>
                    </a:cubicBezTo>
                    <a:cubicBezTo>
                      <a:pt x="3258" y="4072"/>
                      <a:pt x="3250" y="4068"/>
                      <a:pt x="3258" y="4061"/>
                    </a:cubicBezTo>
                    <a:cubicBezTo>
                      <a:pt x="3265" y="4054"/>
                      <a:pt x="3270" y="4052"/>
                      <a:pt x="3270" y="4052"/>
                    </a:cubicBezTo>
                    <a:cubicBezTo>
                      <a:pt x="3270" y="4052"/>
                      <a:pt x="3277" y="4051"/>
                      <a:pt x="3280" y="4054"/>
                    </a:cubicBezTo>
                    <a:cubicBezTo>
                      <a:pt x="3284" y="4057"/>
                      <a:pt x="3285" y="4066"/>
                      <a:pt x="3285" y="4066"/>
                    </a:cubicBezTo>
                    <a:cubicBezTo>
                      <a:pt x="3284" y="4076"/>
                      <a:pt x="3284" y="4076"/>
                      <a:pt x="3284" y="4076"/>
                    </a:cubicBezTo>
                    <a:cubicBezTo>
                      <a:pt x="3284" y="4076"/>
                      <a:pt x="3286" y="4077"/>
                      <a:pt x="3289" y="4076"/>
                    </a:cubicBezTo>
                    <a:cubicBezTo>
                      <a:pt x="3293" y="4074"/>
                      <a:pt x="3302" y="4065"/>
                      <a:pt x="3302" y="4065"/>
                    </a:cubicBezTo>
                    <a:cubicBezTo>
                      <a:pt x="3294" y="4045"/>
                      <a:pt x="3294" y="4045"/>
                      <a:pt x="3294" y="4045"/>
                    </a:cubicBezTo>
                    <a:cubicBezTo>
                      <a:pt x="3294" y="4045"/>
                      <a:pt x="3279" y="4038"/>
                      <a:pt x="3272" y="4036"/>
                    </a:cubicBezTo>
                    <a:cubicBezTo>
                      <a:pt x="3265" y="4034"/>
                      <a:pt x="3233" y="4004"/>
                      <a:pt x="3233" y="4004"/>
                    </a:cubicBezTo>
                    <a:cubicBezTo>
                      <a:pt x="3205" y="3973"/>
                      <a:pt x="3205" y="3973"/>
                      <a:pt x="3205" y="3973"/>
                    </a:cubicBezTo>
                    <a:cubicBezTo>
                      <a:pt x="3208" y="3911"/>
                      <a:pt x="3208" y="3911"/>
                      <a:pt x="3208" y="3911"/>
                    </a:cubicBezTo>
                    <a:cubicBezTo>
                      <a:pt x="3208" y="3911"/>
                      <a:pt x="3218" y="3893"/>
                      <a:pt x="3223" y="3893"/>
                    </a:cubicBezTo>
                    <a:cubicBezTo>
                      <a:pt x="3227" y="3893"/>
                      <a:pt x="3227" y="3893"/>
                      <a:pt x="3227" y="3893"/>
                    </a:cubicBezTo>
                    <a:cubicBezTo>
                      <a:pt x="3233" y="3903"/>
                      <a:pt x="3233" y="3903"/>
                      <a:pt x="3233" y="3903"/>
                    </a:cubicBezTo>
                    <a:cubicBezTo>
                      <a:pt x="3233" y="3903"/>
                      <a:pt x="3220" y="3913"/>
                      <a:pt x="3224" y="3916"/>
                    </a:cubicBezTo>
                    <a:cubicBezTo>
                      <a:pt x="3227" y="3920"/>
                      <a:pt x="3229" y="3922"/>
                      <a:pt x="3234" y="3922"/>
                    </a:cubicBezTo>
                    <a:cubicBezTo>
                      <a:pt x="3238" y="3922"/>
                      <a:pt x="3264" y="3932"/>
                      <a:pt x="3264" y="3932"/>
                    </a:cubicBezTo>
                    <a:cubicBezTo>
                      <a:pt x="3264" y="3932"/>
                      <a:pt x="3285" y="3963"/>
                      <a:pt x="3289" y="3964"/>
                    </a:cubicBezTo>
                    <a:cubicBezTo>
                      <a:pt x="3294" y="3965"/>
                      <a:pt x="3312" y="3966"/>
                      <a:pt x="3312" y="3966"/>
                    </a:cubicBezTo>
                    <a:cubicBezTo>
                      <a:pt x="3322" y="3967"/>
                      <a:pt x="3322" y="3967"/>
                      <a:pt x="3322" y="3967"/>
                    </a:cubicBezTo>
                    <a:cubicBezTo>
                      <a:pt x="3316" y="3960"/>
                      <a:pt x="3316" y="3960"/>
                      <a:pt x="3316" y="3960"/>
                    </a:cubicBezTo>
                    <a:cubicBezTo>
                      <a:pt x="3298" y="3951"/>
                      <a:pt x="3298" y="3951"/>
                      <a:pt x="3298" y="3951"/>
                    </a:cubicBezTo>
                    <a:cubicBezTo>
                      <a:pt x="3291" y="3949"/>
                      <a:pt x="3291" y="3949"/>
                      <a:pt x="3291" y="3949"/>
                    </a:cubicBezTo>
                    <a:cubicBezTo>
                      <a:pt x="3280" y="3937"/>
                      <a:pt x="3280" y="3937"/>
                      <a:pt x="3280" y="3937"/>
                    </a:cubicBezTo>
                    <a:cubicBezTo>
                      <a:pt x="3282" y="3927"/>
                      <a:pt x="3282" y="3927"/>
                      <a:pt x="3282" y="3927"/>
                    </a:cubicBezTo>
                    <a:cubicBezTo>
                      <a:pt x="3290" y="3923"/>
                      <a:pt x="3290" y="3923"/>
                      <a:pt x="3290" y="3923"/>
                    </a:cubicBezTo>
                    <a:cubicBezTo>
                      <a:pt x="3308" y="3927"/>
                      <a:pt x="3308" y="3927"/>
                      <a:pt x="3308" y="3927"/>
                    </a:cubicBezTo>
                    <a:cubicBezTo>
                      <a:pt x="3321" y="3936"/>
                      <a:pt x="3321" y="3936"/>
                      <a:pt x="3321" y="3936"/>
                    </a:cubicBezTo>
                    <a:cubicBezTo>
                      <a:pt x="3335" y="3951"/>
                      <a:pt x="3335" y="3951"/>
                      <a:pt x="3335" y="3951"/>
                    </a:cubicBezTo>
                    <a:cubicBezTo>
                      <a:pt x="3342" y="3947"/>
                      <a:pt x="3342" y="3947"/>
                      <a:pt x="3342" y="3947"/>
                    </a:cubicBezTo>
                    <a:cubicBezTo>
                      <a:pt x="3342" y="3947"/>
                      <a:pt x="3349" y="3947"/>
                      <a:pt x="3344" y="3939"/>
                    </a:cubicBezTo>
                    <a:cubicBezTo>
                      <a:pt x="3340" y="3931"/>
                      <a:pt x="3335" y="3925"/>
                      <a:pt x="3331" y="3923"/>
                    </a:cubicBezTo>
                    <a:cubicBezTo>
                      <a:pt x="3326" y="3921"/>
                      <a:pt x="3316" y="3914"/>
                      <a:pt x="3316" y="3914"/>
                    </a:cubicBezTo>
                    <a:cubicBezTo>
                      <a:pt x="3316" y="3914"/>
                      <a:pt x="3314" y="3906"/>
                      <a:pt x="3321" y="3906"/>
                    </a:cubicBezTo>
                    <a:cubicBezTo>
                      <a:pt x="3328" y="3906"/>
                      <a:pt x="3337" y="3905"/>
                      <a:pt x="3341" y="3907"/>
                    </a:cubicBezTo>
                    <a:cubicBezTo>
                      <a:pt x="3346" y="3910"/>
                      <a:pt x="3357" y="3916"/>
                      <a:pt x="3364" y="3921"/>
                    </a:cubicBezTo>
                    <a:cubicBezTo>
                      <a:pt x="3370" y="3925"/>
                      <a:pt x="3374" y="3930"/>
                      <a:pt x="3376" y="3927"/>
                    </a:cubicBezTo>
                    <a:cubicBezTo>
                      <a:pt x="3378" y="3923"/>
                      <a:pt x="3379" y="3914"/>
                      <a:pt x="3379" y="3914"/>
                    </a:cubicBezTo>
                    <a:cubicBezTo>
                      <a:pt x="3379" y="3914"/>
                      <a:pt x="3378" y="3911"/>
                      <a:pt x="3374" y="3908"/>
                    </a:cubicBezTo>
                    <a:cubicBezTo>
                      <a:pt x="3369" y="3906"/>
                      <a:pt x="3366" y="3902"/>
                      <a:pt x="3366" y="3902"/>
                    </a:cubicBezTo>
                    <a:cubicBezTo>
                      <a:pt x="3342" y="3894"/>
                      <a:pt x="3342" y="3894"/>
                      <a:pt x="3342" y="3894"/>
                    </a:cubicBezTo>
                    <a:cubicBezTo>
                      <a:pt x="3323" y="3889"/>
                      <a:pt x="3323" y="3889"/>
                      <a:pt x="3323" y="3889"/>
                    </a:cubicBezTo>
                    <a:cubicBezTo>
                      <a:pt x="3308" y="3879"/>
                      <a:pt x="3308" y="3879"/>
                      <a:pt x="3308" y="3879"/>
                    </a:cubicBezTo>
                    <a:cubicBezTo>
                      <a:pt x="3302" y="3864"/>
                      <a:pt x="3302" y="3864"/>
                      <a:pt x="3302" y="3864"/>
                    </a:cubicBezTo>
                    <a:cubicBezTo>
                      <a:pt x="3299" y="3857"/>
                      <a:pt x="3299" y="3857"/>
                      <a:pt x="3299" y="3857"/>
                    </a:cubicBezTo>
                    <a:cubicBezTo>
                      <a:pt x="3332" y="3859"/>
                      <a:pt x="3332" y="3859"/>
                      <a:pt x="3332" y="3859"/>
                    </a:cubicBezTo>
                    <a:cubicBezTo>
                      <a:pt x="3352" y="3834"/>
                      <a:pt x="3352" y="3834"/>
                      <a:pt x="3352" y="3834"/>
                    </a:cubicBezTo>
                    <a:cubicBezTo>
                      <a:pt x="3375" y="3820"/>
                      <a:pt x="3375" y="3820"/>
                      <a:pt x="3375" y="3820"/>
                    </a:cubicBezTo>
                    <a:cubicBezTo>
                      <a:pt x="3375" y="3820"/>
                      <a:pt x="3381" y="3828"/>
                      <a:pt x="3384" y="3828"/>
                    </a:cubicBezTo>
                    <a:cubicBezTo>
                      <a:pt x="3387" y="3828"/>
                      <a:pt x="3397" y="3826"/>
                      <a:pt x="3397" y="3826"/>
                    </a:cubicBezTo>
                    <a:cubicBezTo>
                      <a:pt x="3397" y="3826"/>
                      <a:pt x="3420" y="3805"/>
                      <a:pt x="3426" y="3805"/>
                    </a:cubicBezTo>
                    <a:cubicBezTo>
                      <a:pt x="3431" y="3805"/>
                      <a:pt x="3521" y="3806"/>
                      <a:pt x="3521" y="3806"/>
                    </a:cubicBezTo>
                    <a:cubicBezTo>
                      <a:pt x="3521" y="3806"/>
                      <a:pt x="3521" y="3806"/>
                      <a:pt x="3521" y="3806"/>
                    </a:cubicBezTo>
                    <a:cubicBezTo>
                      <a:pt x="3522" y="3808"/>
                      <a:pt x="3526" y="3816"/>
                      <a:pt x="3530" y="3816"/>
                    </a:cubicBezTo>
                    <a:cubicBezTo>
                      <a:pt x="3533" y="3816"/>
                      <a:pt x="3541" y="3820"/>
                      <a:pt x="3546" y="3820"/>
                    </a:cubicBezTo>
                    <a:cubicBezTo>
                      <a:pt x="3552" y="3820"/>
                      <a:pt x="3567" y="3817"/>
                      <a:pt x="3567" y="3817"/>
                    </a:cubicBezTo>
                    <a:cubicBezTo>
                      <a:pt x="3589" y="3811"/>
                      <a:pt x="3589" y="3811"/>
                      <a:pt x="3589" y="3811"/>
                    </a:cubicBezTo>
                    <a:cubicBezTo>
                      <a:pt x="3600" y="3809"/>
                      <a:pt x="3600" y="3809"/>
                      <a:pt x="3600" y="3809"/>
                    </a:cubicBezTo>
                    <a:cubicBezTo>
                      <a:pt x="3600" y="3809"/>
                      <a:pt x="3613" y="3818"/>
                      <a:pt x="3596" y="3822"/>
                    </a:cubicBezTo>
                    <a:cubicBezTo>
                      <a:pt x="3579" y="3825"/>
                      <a:pt x="3579" y="3822"/>
                      <a:pt x="3576" y="3827"/>
                    </a:cubicBezTo>
                    <a:cubicBezTo>
                      <a:pt x="3572" y="3833"/>
                      <a:pt x="3571" y="3835"/>
                      <a:pt x="3569" y="3839"/>
                    </a:cubicBezTo>
                    <a:cubicBezTo>
                      <a:pt x="3567" y="3842"/>
                      <a:pt x="3546" y="3874"/>
                      <a:pt x="3546" y="3874"/>
                    </a:cubicBezTo>
                    <a:cubicBezTo>
                      <a:pt x="3559" y="3888"/>
                      <a:pt x="3559" y="3888"/>
                      <a:pt x="3559" y="3888"/>
                    </a:cubicBezTo>
                    <a:cubicBezTo>
                      <a:pt x="3559" y="3888"/>
                      <a:pt x="3586" y="3837"/>
                      <a:pt x="3590" y="3836"/>
                    </a:cubicBezTo>
                    <a:cubicBezTo>
                      <a:pt x="3595" y="3835"/>
                      <a:pt x="3623" y="3814"/>
                      <a:pt x="3623" y="3814"/>
                    </a:cubicBezTo>
                    <a:cubicBezTo>
                      <a:pt x="3638" y="3793"/>
                      <a:pt x="3638" y="3793"/>
                      <a:pt x="3638" y="3793"/>
                    </a:cubicBezTo>
                    <a:cubicBezTo>
                      <a:pt x="3647" y="3760"/>
                      <a:pt x="3647" y="3760"/>
                      <a:pt x="3647" y="3760"/>
                    </a:cubicBezTo>
                    <a:cubicBezTo>
                      <a:pt x="3650" y="3752"/>
                      <a:pt x="3650" y="3752"/>
                      <a:pt x="3650" y="3752"/>
                    </a:cubicBezTo>
                    <a:cubicBezTo>
                      <a:pt x="3714" y="3722"/>
                      <a:pt x="3714" y="3722"/>
                      <a:pt x="3714" y="3722"/>
                    </a:cubicBezTo>
                    <a:cubicBezTo>
                      <a:pt x="3714" y="3722"/>
                      <a:pt x="3734" y="3714"/>
                      <a:pt x="3739" y="3714"/>
                    </a:cubicBezTo>
                    <a:cubicBezTo>
                      <a:pt x="3745" y="3714"/>
                      <a:pt x="3770" y="3717"/>
                      <a:pt x="3775" y="3716"/>
                    </a:cubicBezTo>
                    <a:cubicBezTo>
                      <a:pt x="3780" y="3714"/>
                      <a:pt x="3787" y="3709"/>
                      <a:pt x="3787" y="3700"/>
                    </a:cubicBezTo>
                    <a:cubicBezTo>
                      <a:pt x="3787" y="3692"/>
                      <a:pt x="3783" y="3668"/>
                      <a:pt x="3783" y="3668"/>
                    </a:cubicBezTo>
                    <a:cubicBezTo>
                      <a:pt x="3731" y="3666"/>
                      <a:pt x="3731" y="3666"/>
                      <a:pt x="3731" y="3666"/>
                    </a:cubicBezTo>
                    <a:cubicBezTo>
                      <a:pt x="3731" y="3666"/>
                      <a:pt x="3707" y="3648"/>
                      <a:pt x="3701" y="3643"/>
                    </a:cubicBezTo>
                    <a:cubicBezTo>
                      <a:pt x="3694" y="3638"/>
                      <a:pt x="3668" y="3616"/>
                      <a:pt x="3668" y="3616"/>
                    </a:cubicBezTo>
                    <a:cubicBezTo>
                      <a:pt x="3668" y="3616"/>
                      <a:pt x="3667" y="3613"/>
                      <a:pt x="3665" y="3610"/>
                    </a:cubicBezTo>
                    <a:cubicBezTo>
                      <a:pt x="3661" y="3602"/>
                      <a:pt x="3652" y="3588"/>
                      <a:pt x="3648" y="3585"/>
                    </a:cubicBezTo>
                    <a:cubicBezTo>
                      <a:pt x="3643" y="3582"/>
                      <a:pt x="3631" y="3568"/>
                      <a:pt x="3624" y="3567"/>
                    </a:cubicBezTo>
                    <a:cubicBezTo>
                      <a:pt x="3618" y="3565"/>
                      <a:pt x="3612" y="3565"/>
                      <a:pt x="3612" y="3565"/>
                    </a:cubicBezTo>
                    <a:cubicBezTo>
                      <a:pt x="3612" y="3565"/>
                      <a:pt x="3623" y="3541"/>
                      <a:pt x="3626" y="3534"/>
                    </a:cubicBezTo>
                    <a:cubicBezTo>
                      <a:pt x="3629" y="3528"/>
                      <a:pt x="3624" y="3484"/>
                      <a:pt x="3624" y="3484"/>
                    </a:cubicBezTo>
                    <a:cubicBezTo>
                      <a:pt x="3624" y="3455"/>
                      <a:pt x="3624" y="3455"/>
                      <a:pt x="3624" y="3455"/>
                    </a:cubicBezTo>
                    <a:cubicBezTo>
                      <a:pt x="3648" y="3435"/>
                      <a:pt x="3648" y="3435"/>
                      <a:pt x="3648" y="3435"/>
                    </a:cubicBezTo>
                    <a:cubicBezTo>
                      <a:pt x="3662" y="3431"/>
                      <a:pt x="3662" y="3431"/>
                      <a:pt x="3662" y="3431"/>
                    </a:cubicBezTo>
                    <a:cubicBezTo>
                      <a:pt x="3672" y="3396"/>
                      <a:pt x="3672" y="3396"/>
                      <a:pt x="3672" y="3396"/>
                    </a:cubicBezTo>
                    <a:cubicBezTo>
                      <a:pt x="3672" y="3396"/>
                      <a:pt x="3672" y="3390"/>
                      <a:pt x="3670" y="3383"/>
                    </a:cubicBezTo>
                    <a:cubicBezTo>
                      <a:pt x="3670" y="3380"/>
                      <a:pt x="3668" y="3377"/>
                      <a:pt x="3667" y="3374"/>
                    </a:cubicBezTo>
                    <a:cubicBezTo>
                      <a:pt x="3662" y="3365"/>
                      <a:pt x="3663" y="3365"/>
                      <a:pt x="3660" y="3352"/>
                    </a:cubicBezTo>
                    <a:cubicBezTo>
                      <a:pt x="3656" y="3338"/>
                      <a:pt x="3651" y="3297"/>
                      <a:pt x="3651" y="3297"/>
                    </a:cubicBezTo>
                    <a:cubicBezTo>
                      <a:pt x="3651" y="3262"/>
                      <a:pt x="3651" y="3262"/>
                      <a:pt x="3651" y="3262"/>
                    </a:cubicBezTo>
                    <a:cubicBezTo>
                      <a:pt x="3650" y="3225"/>
                      <a:pt x="3650" y="3225"/>
                      <a:pt x="3650" y="3225"/>
                    </a:cubicBezTo>
                    <a:cubicBezTo>
                      <a:pt x="3655" y="3209"/>
                      <a:pt x="3655" y="3209"/>
                      <a:pt x="3655" y="3209"/>
                    </a:cubicBezTo>
                    <a:cubicBezTo>
                      <a:pt x="3663" y="3208"/>
                      <a:pt x="3673" y="3208"/>
                      <a:pt x="3673" y="3213"/>
                    </a:cubicBezTo>
                    <a:cubicBezTo>
                      <a:pt x="3673" y="3218"/>
                      <a:pt x="3673" y="3228"/>
                      <a:pt x="3673" y="3228"/>
                    </a:cubicBezTo>
                    <a:cubicBezTo>
                      <a:pt x="3680" y="3233"/>
                      <a:pt x="3680" y="3233"/>
                      <a:pt x="3680" y="3233"/>
                    </a:cubicBezTo>
                    <a:cubicBezTo>
                      <a:pt x="3716" y="3216"/>
                      <a:pt x="3716" y="3216"/>
                      <a:pt x="3716" y="3216"/>
                    </a:cubicBezTo>
                    <a:cubicBezTo>
                      <a:pt x="3716" y="3216"/>
                      <a:pt x="3716" y="3186"/>
                      <a:pt x="3716" y="3177"/>
                    </a:cubicBezTo>
                    <a:cubicBezTo>
                      <a:pt x="3716" y="3169"/>
                      <a:pt x="3721" y="3164"/>
                      <a:pt x="3717" y="3155"/>
                    </a:cubicBezTo>
                    <a:cubicBezTo>
                      <a:pt x="3716" y="3152"/>
                      <a:pt x="3715" y="3149"/>
                      <a:pt x="3715" y="3147"/>
                    </a:cubicBezTo>
                    <a:cubicBezTo>
                      <a:pt x="3715" y="3147"/>
                      <a:pt x="3715" y="3147"/>
                      <a:pt x="3715" y="3147"/>
                    </a:cubicBezTo>
                    <a:cubicBezTo>
                      <a:pt x="3713" y="3141"/>
                      <a:pt x="3712" y="3137"/>
                      <a:pt x="3712" y="3137"/>
                    </a:cubicBezTo>
                    <a:cubicBezTo>
                      <a:pt x="3687" y="3123"/>
                      <a:pt x="3687" y="3123"/>
                      <a:pt x="3687" y="3123"/>
                    </a:cubicBezTo>
                    <a:cubicBezTo>
                      <a:pt x="3687" y="3123"/>
                      <a:pt x="3687" y="3113"/>
                      <a:pt x="3687" y="3108"/>
                    </a:cubicBezTo>
                    <a:cubicBezTo>
                      <a:pt x="3687" y="3103"/>
                      <a:pt x="3687" y="3093"/>
                      <a:pt x="3687" y="3093"/>
                    </a:cubicBezTo>
                    <a:cubicBezTo>
                      <a:pt x="3694" y="3087"/>
                      <a:pt x="3694" y="3087"/>
                      <a:pt x="3694" y="3087"/>
                    </a:cubicBezTo>
                    <a:cubicBezTo>
                      <a:pt x="3709" y="3084"/>
                      <a:pt x="3709" y="3084"/>
                      <a:pt x="3709" y="3084"/>
                    </a:cubicBezTo>
                    <a:cubicBezTo>
                      <a:pt x="3733" y="3050"/>
                      <a:pt x="3733" y="3050"/>
                      <a:pt x="3733" y="3050"/>
                    </a:cubicBezTo>
                    <a:cubicBezTo>
                      <a:pt x="3733" y="3050"/>
                      <a:pt x="3739" y="3047"/>
                      <a:pt x="3733" y="3040"/>
                    </a:cubicBezTo>
                    <a:cubicBezTo>
                      <a:pt x="3726" y="3033"/>
                      <a:pt x="3721" y="3028"/>
                      <a:pt x="3721" y="3028"/>
                    </a:cubicBezTo>
                    <a:cubicBezTo>
                      <a:pt x="3697" y="3015"/>
                      <a:pt x="3697" y="3015"/>
                      <a:pt x="3697" y="3015"/>
                    </a:cubicBezTo>
                    <a:cubicBezTo>
                      <a:pt x="3697" y="2998"/>
                      <a:pt x="3697" y="2998"/>
                      <a:pt x="3697" y="2998"/>
                    </a:cubicBezTo>
                    <a:cubicBezTo>
                      <a:pt x="3698" y="2998"/>
                      <a:pt x="3698" y="2998"/>
                      <a:pt x="3698" y="2998"/>
                    </a:cubicBezTo>
                    <a:cubicBezTo>
                      <a:pt x="3716" y="2998"/>
                      <a:pt x="3716" y="2998"/>
                      <a:pt x="3716" y="2998"/>
                    </a:cubicBezTo>
                    <a:cubicBezTo>
                      <a:pt x="3734" y="3016"/>
                      <a:pt x="3734" y="3016"/>
                      <a:pt x="3734" y="3016"/>
                    </a:cubicBezTo>
                    <a:cubicBezTo>
                      <a:pt x="3741" y="3025"/>
                      <a:pt x="3741" y="3025"/>
                      <a:pt x="3741" y="3025"/>
                    </a:cubicBezTo>
                    <a:cubicBezTo>
                      <a:pt x="3748" y="2996"/>
                      <a:pt x="3748" y="2996"/>
                      <a:pt x="3748" y="2996"/>
                    </a:cubicBezTo>
                    <a:cubicBezTo>
                      <a:pt x="3748" y="2984"/>
                      <a:pt x="3748" y="2984"/>
                      <a:pt x="3748" y="2984"/>
                    </a:cubicBezTo>
                    <a:cubicBezTo>
                      <a:pt x="3748" y="2984"/>
                      <a:pt x="3724" y="2988"/>
                      <a:pt x="3755" y="2977"/>
                    </a:cubicBezTo>
                    <a:cubicBezTo>
                      <a:pt x="3785" y="2967"/>
                      <a:pt x="3753" y="2979"/>
                      <a:pt x="3785" y="2967"/>
                    </a:cubicBezTo>
                    <a:cubicBezTo>
                      <a:pt x="3817" y="2955"/>
                      <a:pt x="3817" y="2955"/>
                      <a:pt x="3817" y="2955"/>
                    </a:cubicBezTo>
                    <a:cubicBezTo>
                      <a:pt x="3827" y="2923"/>
                      <a:pt x="3827" y="2923"/>
                      <a:pt x="3827" y="2923"/>
                    </a:cubicBezTo>
                    <a:cubicBezTo>
                      <a:pt x="3829" y="2913"/>
                      <a:pt x="3829" y="2913"/>
                      <a:pt x="3829" y="2913"/>
                    </a:cubicBezTo>
                    <a:cubicBezTo>
                      <a:pt x="3844" y="2889"/>
                      <a:pt x="3844" y="2889"/>
                      <a:pt x="3844" y="2889"/>
                    </a:cubicBezTo>
                    <a:cubicBezTo>
                      <a:pt x="3848" y="2910"/>
                      <a:pt x="3848" y="2910"/>
                      <a:pt x="3848" y="2910"/>
                    </a:cubicBezTo>
                    <a:cubicBezTo>
                      <a:pt x="3851" y="2918"/>
                      <a:pt x="3851" y="2918"/>
                      <a:pt x="3851" y="2918"/>
                    </a:cubicBezTo>
                    <a:cubicBezTo>
                      <a:pt x="3890" y="2925"/>
                      <a:pt x="3890" y="2925"/>
                      <a:pt x="3890" y="2925"/>
                    </a:cubicBezTo>
                    <a:cubicBezTo>
                      <a:pt x="3890" y="2925"/>
                      <a:pt x="3900" y="2932"/>
                      <a:pt x="3895" y="2935"/>
                    </a:cubicBezTo>
                    <a:cubicBezTo>
                      <a:pt x="3890" y="2939"/>
                      <a:pt x="3900" y="2935"/>
                      <a:pt x="3890" y="2939"/>
                    </a:cubicBezTo>
                    <a:cubicBezTo>
                      <a:pt x="3880" y="2942"/>
                      <a:pt x="3878" y="2942"/>
                      <a:pt x="3868" y="2942"/>
                    </a:cubicBezTo>
                    <a:cubicBezTo>
                      <a:pt x="3858" y="2942"/>
                      <a:pt x="3836" y="2945"/>
                      <a:pt x="3836" y="2945"/>
                    </a:cubicBezTo>
                    <a:cubicBezTo>
                      <a:pt x="3836" y="2952"/>
                      <a:pt x="3836" y="2952"/>
                      <a:pt x="3836" y="2952"/>
                    </a:cubicBezTo>
                    <a:cubicBezTo>
                      <a:pt x="3866" y="2955"/>
                      <a:pt x="3866" y="2955"/>
                      <a:pt x="3866" y="2955"/>
                    </a:cubicBezTo>
                    <a:cubicBezTo>
                      <a:pt x="3870" y="2971"/>
                      <a:pt x="3870" y="2971"/>
                      <a:pt x="3870" y="2971"/>
                    </a:cubicBezTo>
                    <a:cubicBezTo>
                      <a:pt x="3883" y="2976"/>
                      <a:pt x="3883" y="2976"/>
                      <a:pt x="3883" y="2976"/>
                    </a:cubicBezTo>
                    <a:cubicBezTo>
                      <a:pt x="3909" y="2979"/>
                      <a:pt x="3909" y="2979"/>
                      <a:pt x="3909" y="2979"/>
                    </a:cubicBezTo>
                    <a:cubicBezTo>
                      <a:pt x="3948" y="2977"/>
                      <a:pt x="3948" y="2977"/>
                      <a:pt x="3948" y="2977"/>
                    </a:cubicBezTo>
                    <a:cubicBezTo>
                      <a:pt x="3948" y="2977"/>
                      <a:pt x="3943" y="2976"/>
                      <a:pt x="3963" y="2966"/>
                    </a:cubicBezTo>
                    <a:cubicBezTo>
                      <a:pt x="3983" y="2955"/>
                      <a:pt x="3983" y="2955"/>
                      <a:pt x="3983" y="2955"/>
                    </a:cubicBezTo>
                    <a:cubicBezTo>
                      <a:pt x="3998" y="2954"/>
                      <a:pt x="3998" y="2954"/>
                      <a:pt x="3998" y="2954"/>
                    </a:cubicBezTo>
                    <a:cubicBezTo>
                      <a:pt x="3998" y="2954"/>
                      <a:pt x="4014" y="2944"/>
                      <a:pt x="4014" y="2954"/>
                    </a:cubicBezTo>
                    <a:cubicBezTo>
                      <a:pt x="4014" y="2964"/>
                      <a:pt x="4022" y="2940"/>
                      <a:pt x="4014" y="2964"/>
                    </a:cubicBezTo>
                    <a:cubicBezTo>
                      <a:pt x="4005" y="2988"/>
                      <a:pt x="4005" y="2988"/>
                      <a:pt x="4005" y="2988"/>
                    </a:cubicBezTo>
                    <a:cubicBezTo>
                      <a:pt x="3944" y="3062"/>
                      <a:pt x="3944" y="3062"/>
                      <a:pt x="3944" y="3062"/>
                    </a:cubicBezTo>
                    <a:cubicBezTo>
                      <a:pt x="3951" y="3071"/>
                      <a:pt x="3951" y="3071"/>
                      <a:pt x="3951" y="3071"/>
                    </a:cubicBezTo>
                    <a:cubicBezTo>
                      <a:pt x="3975" y="3071"/>
                      <a:pt x="3975" y="3071"/>
                      <a:pt x="3975" y="3071"/>
                    </a:cubicBezTo>
                    <a:cubicBezTo>
                      <a:pt x="3983" y="3065"/>
                      <a:pt x="3983" y="3065"/>
                      <a:pt x="3983" y="3065"/>
                    </a:cubicBezTo>
                    <a:cubicBezTo>
                      <a:pt x="3998" y="3059"/>
                      <a:pt x="3998" y="3059"/>
                      <a:pt x="3998" y="3059"/>
                    </a:cubicBezTo>
                    <a:cubicBezTo>
                      <a:pt x="4009" y="3065"/>
                      <a:pt x="4009" y="3065"/>
                      <a:pt x="4009" y="3065"/>
                    </a:cubicBezTo>
                    <a:cubicBezTo>
                      <a:pt x="4022" y="3067"/>
                      <a:pt x="4022" y="3067"/>
                      <a:pt x="4022" y="3067"/>
                    </a:cubicBezTo>
                    <a:cubicBezTo>
                      <a:pt x="4032" y="3067"/>
                      <a:pt x="4032" y="3067"/>
                      <a:pt x="4032" y="3067"/>
                    </a:cubicBezTo>
                    <a:cubicBezTo>
                      <a:pt x="4053" y="3076"/>
                      <a:pt x="4053" y="3076"/>
                      <a:pt x="4053" y="3076"/>
                    </a:cubicBezTo>
                    <a:cubicBezTo>
                      <a:pt x="4053" y="3076"/>
                      <a:pt x="4066" y="3040"/>
                      <a:pt x="4061" y="3089"/>
                    </a:cubicBezTo>
                    <a:cubicBezTo>
                      <a:pt x="4056" y="3138"/>
                      <a:pt x="4044" y="3133"/>
                      <a:pt x="4056" y="3138"/>
                    </a:cubicBezTo>
                    <a:cubicBezTo>
                      <a:pt x="4086" y="3148"/>
                      <a:pt x="4071" y="3148"/>
                      <a:pt x="4086" y="3148"/>
                    </a:cubicBezTo>
                    <a:cubicBezTo>
                      <a:pt x="4102" y="3148"/>
                      <a:pt x="4108" y="3130"/>
                      <a:pt x="4115" y="3125"/>
                    </a:cubicBezTo>
                    <a:cubicBezTo>
                      <a:pt x="4122" y="3120"/>
                      <a:pt x="4132" y="3111"/>
                      <a:pt x="4132" y="3111"/>
                    </a:cubicBezTo>
                    <a:cubicBezTo>
                      <a:pt x="4137" y="3089"/>
                      <a:pt x="4137" y="3089"/>
                      <a:pt x="4137" y="3089"/>
                    </a:cubicBezTo>
                    <a:cubicBezTo>
                      <a:pt x="4137" y="3089"/>
                      <a:pt x="4152" y="3072"/>
                      <a:pt x="4159" y="3071"/>
                    </a:cubicBezTo>
                    <a:cubicBezTo>
                      <a:pt x="4166" y="3069"/>
                      <a:pt x="4176" y="3071"/>
                      <a:pt x="4181" y="3064"/>
                    </a:cubicBezTo>
                    <a:cubicBezTo>
                      <a:pt x="4186" y="3057"/>
                      <a:pt x="4186" y="3057"/>
                      <a:pt x="4186" y="3057"/>
                    </a:cubicBezTo>
                    <a:cubicBezTo>
                      <a:pt x="4188" y="3040"/>
                      <a:pt x="4188" y="3040"/>
                      <a:pt x="4188" y="3040"/>
                    </a:cubicBezTo>
                    <a:cubicBezTo>
                      <a:pt x="4193" y="3027"/>
                      <a:pt x="4193" y="3027"/>
                      <a:pt x="4193" y="3027"/>
                    </a:cubicBezTo>
                    <a:cubicBezTo>
                      <a:pt x="4205" y="3018"/>
                      <a:pt x="4205" y="3018"/>
                      <a:pt x="4205" y="3018"/>
                    </a:cubicBezTo>
                    <a:cubicBezTo>
                      <a:pt x="4212" y="3006"/>
                      <a:pt x="4212" y="3006"/>
                      <a:pt x="4212" y="3006"/>
                    </a:cubicBezTo>
                    <a:cubicBezTo>
                      <a:pt x="4222" y="3005"/>
                      <a:pt x="4229" y="3005"/>
                      <a:pt x="4229" y="3005"/>
                    </a:cubicBezTo>
                    <a:cubicBezTo>
                      <a:pt x="4254" y="2998"/>
                      <a:pt x="4254" y="2998"/>
                      <a:pt x="4254" y="2998"/>
                    </a:cubicBezTo>
                    <a:cubicBezTo>
                      <a:pt x="4276" y="2984"/>
                      <a:pt x="4276" y="2984"/>
                      <a:pt x="4276" y="2984"/>
                    </a:cubicBezTo>
                    <a:cubicBezTo>
                      <a:pt x="4279" y="2971"/>
                      <a:pt x="4279" y="2962"/>
                      <a:pt x="4279" y="2962"/>
                    </a:cubicBezTo>
                    <a:cubicBezTo>
                      <a:pt x="4279" y="2962"/>
                      <a:pt x="4286" y="2952"/>
                      <a:pt x="4286" y="2945"/>
                    </a:cubicBezTo>
                    <a:cubicBezTo>
                      <a:pt x="4286" y="2939"/>
                      <a:pt x="4286" y="2933"/>
                      <a:pt x="4286" y="2933"/>
                    </a:cubicBezTo>
                    <a:cubicBezTo>
                      <a:pt x="4286" y="2933"/>
                      <a:pt x="4274" y="2930"/>
                      <a:pt x="4268" y="2933"/>
                    </a:cubicBezTo>
                    <a:cubicBezTo>
                      <a:pt x="4261" y="2937"/>
                      <a:pt x="4244" y="2942"/>
                      <a:pt x="4244" y="2942"/>
                    </a:cubicBezTo>
                    <a:cubicBezTo>
                      <a:pt x="4230" y="2944"/>
                      <a:pt x="4230" y="2944"/>
                      <a:pt x="4230" y="2944"/>
                    </a:cubicBezTo>
                    <a:cubicBezTo>
                      <a:pt x="4217" y="2961"/>
                      <a:pt x="4217" y="2961"/>
                      <a:pt x="4217" y="2961"/>
                    </a:cubicBezTo>
                    <a:cubicBezTo>
                      <a:pt x="4210" y="2966"/>
                      <a:pt x="4210" y="2966"/>
                      <a:pt x="4210" y="2966"/>
                    </a:cubicBezTo>
                    <a:cubicBezTo>
                      <a:pt x="4210" y="2966"/>
                      <a:pt x="4197" y="2979"/>
                      <a:pt x="4191" y="2984"/>
                    </a:cubicBezTo>
                    <a:cubicBezTo>
                      <a:pt x="4186" y="2989"/>
                      <a:pt x="4186" y="2989"/>
                      <a:pt x="4186" y="2989"/>
                    </a:cubicBezTo>
                    <a:cubicBezTo>
                      <a:pt x="4179" y="2995"/>
                      <a:pt x="4179" y="2995"/>
                      <a:pt x="4179" y="2995"/>
                    </a:cubicBezTo>
                    <a:cubicBezTo>
                      <a:pt x="4178" y="2995"/>
                      <a:pt x="4175" y="2993"/>
                      <a:pt x="4168" y="2989"/>
                    </a:cubicBezTo>
                    <a:cubicBezTo>
                      <a:pt x="4151" y="2981"/>
                      <a:pt x="4151" y="2981"/>
                      <a:pt x="4151" y="2981"/>
                    </a:cubicBezTo>
                    <a:cubicBezTo>
                      <a:pt x="4136" y="2962"/>
                      <a:pt x="4136" y="2962"/>
                      <a:pt x="4136" y="2962"/>
                    </a:cubicBezTo>
                    <a:cubicBezTo>
                      <a:pt x="4129" y="2954"/>
                      <a:pt x="4129" y="2954"/>
                      <a:pt x="4129" y="2954"/>
                    </a:cubicBezTo>
                    <a:cubicBezTo>
                      <a:pt x="4129" y="2954"/>
                      <a:pt x="4141" y="2957"/>
                      <a:pt x="4119" y="2950"/>
                    </a:cubicBezTo>
                    <a:cubicBezTo>
                      <a:pt x="4097" y="2944"/>
                      <a:pt x="4102" y="2950"/>
                      <a:pt x="4097" y="2944"/>
                    </a:cubicBezTo>
                    <a:cubicBezTo>
                      <a:pt x="4092" y="2937"/>
                      <a:pt x="4092" y="2937"/>
                      <a:pt x="4092" y="2937"/>
                    </a:cubicBezTo>
                    <a:cubicBezTo>
                      <a:pt x="4051" y="2933"/>
                      <a:pt x="4051" y="2933"/>
                      <a:pt x="4051" y="2933"/>
                    </a:cubicBezTo>
                    <a:cubicBezTo>
                      <a:pt x="4032" y="2933"/>
                      <a:pt x="4032" y="2933"/>
                      <a:pt x="4032" y="2933"/>
                    </a:cubicBezTo>
                    <a:cubicBezTo>
                      <a:pt x="4014" y="2927"/>
                      <a:pt x="4014" y="2927"/>
                      <a:pt x="4014" y="2927"/>
                    </a:cubicBezTo>
                    <a:cubicBezTo>
                      <a:pt x="4014" y="2927"/>
                      <a:pt x="4009" y="2920"/>
                      <a:pt x="4014" y="2920"/>
                    </a:cubicBezTo>
                    <a:cubicBezTo>
                      <a:pt x="4019" y="2920"/>
                      <a:pt x="4053" y="2920"/>
                      <a:pt x="4053" y="2920"/>
                    </a:cubicBezTo>
                    <a:cubicBezTo>
                      <a:pt x="4092" y="2920"/>
                      <a:pt x="4092" y="2920"/>
                      <a:pt x="4092" y="2920"/>
                    </a:cubicBezTo>
                    <a:cubicBezTo>
                      <a:pt x="4100" y="2917"/>
                      <a:pt x="4100" y="2917"/>
                      <a:pt x="4100" y="2917"/>
                    </a:cubicBezTo>
                    <a:cubicBezTo>
                      <a:pt x="4100" y="2917"/>
                      <a:pt x="4108" y="2908"/>
                      <a:pt x="4110" y="2898"/>
                    </a:cubicBezTo>
                    <a:cubicBezTo>
                      <a:pt x="4112" y="2888"/>
                      <a:pt x="4112" y="2888"/>
                      <a:pt x="4112" y="2888"/>
                    </a:cubicBezTo>
                    <a:cubicBezTo>
                      <a:pt x="4130" y="2856"/>
                      <a:pt x="4130" y="2856"/>
                      <a:pt x="4130" y="2856"/>
                    </a:cubicBezTo>
                    <a:cubicBezTo>
                      <a:pt x="4125" y="2845"/>
                      <a:pt x="4119" y="2834"/>
                      <a:pt x="4119" y="2834"/>
                    </a:cubicBezTo>
                    <a:cubicBezTo>
                      <a:pt x="4127" y="2823"/>
                      <a:pt x="4127" y="2823"/>
                      <a:pt x="4127" y="2823"/>
                    </a:cubicBezTo>
                    <a:cubicBezTo>
                      <a:pt x="4147" y="2834"/>
                      <a:pt x="4147" y="2834"/>
                      <a:pt x="4147" y="2834"/>
                    </a:cubicBezTo>
                    <a:cubicBezTo>
                      <a:pt x="4158" y="2825"/>
                      <a:pt x="4158" y="2825"/>
                      <a:pt x="4158" y="2825"/>
                    </a:cubicBezTo>
                    <a:cubicBezTo>
                      <a:pt x="4158" y="2812"/>
                      <a:pt x="4158" y="2812"/>
                      <a:pt x="4158" y="2812"/>
                    </a:cubicBezTo>
                    <a:cubicBezTo>
                      <a:pt x="4173" y="2798"/>
                      <a:pt x="4173" y="2798"/>
                      <a:pt x="4173" y="2798"/>
                    </a:cubicBezTo>
                    <a:cubicBezTo>
                      <a:pt x="4173" y="2798"/>
                      <a:pt x="4222" y="2778"/>
                      <a:pt x="4222" y="2773"/>
                    </a:cubicBezTo>
                    <a:cubicBezTo>
                      <a:pt x="4222" y="2768"/>
                      <a:pt x="4244" y="2749"/>
                      <a:pt x="4254" y="2740"/>
                    </a:cubicBezTo>
                    <a:cubicBezTo>
                      <a:pt x="4264" y="2732"/>
                      <a:pt x="4271" y="2724"/>
                      <a:pt x="4271" y="2724"/>
                    </a:cubicBezTo>
                    <a:cubicBezTo>
                      <a:pt x="4271" y="2724"/>
                      <a:pt x="4281" y="2729"/>
                      <a:pt x="4281" y="2718"/>
                    </a:cubicBezTo>
                    <a:cubicBezTo>
                      <a:pt x="4281" y="2708"/>
                      <a:pt x="4279" y="2696"/>
                      <a:pt x="4279" y="2696"/>
                    </a:cubicBezTo>
                    <a:cubicBezTo>
                      <a:pt x="4318" y="2680"/>
                      <a:pt x="4318" y="2680"/>
                      <a:pt x="4318" y="2680"/>
                    </a:cubicBezTo>
                    <a:cubicBezTo>
                      <a:pt x="4379" y="2646"/>
                      <a:pt x="4379" y="2646"/>
                      <a:pt x="4379" y="2646"/>
                    </a:cubicBezTo>
                    <a:cubicBezTo>
                      <a:pt x="4388" y="2624"/>
                      <a:pt x="4388" y="2624"/>
                      <a:pt x="4388" y="2624"/>
                    </a:cubicBezTo>
                    <a:cubicBezTo>
                      <a:pt x="4410" y="2617"/>
                      <a:pt x="4410" y="2617"/>
                      <a:pt x="4410" y="2617"/>
                    </a:cubicBezTo>
                    <a:cubicBezTo>
                      <a:pt x="4417" y="2622"/>
                      <a:pt x="4417" y="2622"/>
                      <a:pt x="4417" y="2622"/>
                    </a:cubicBezTo>
                    <a:cubicBezTo>
                      <a:pt x="4417" y="2622"/>
                      <a:pt x="4422" y="2625"/>
                      <a:pt x="4422" y="2632"/>
                    </a:cubicBezTo>
                    <a:cubicBezTo>
                      <a:pt x="4422" y="2639"/>
                      <a:pt x="4428" y="2632"/>
                      <a:pt x="4422" y="2639"/>
                    </a:cubicBezTo>
                    <a:cubicBezTo>
                      <a:pt x="4415" y="2646"/>
                      <a:pt x="4427" y="2642"/>
                      <a:pt x="4415" y="2646"/>
                    </a:cubicBezTo>
                    <a:cubicBezTo>
                      <a:pt x="4403" y="2649"/>
                      <a:pt x="4373" y="2698"/>
                      <a:pt x="4373" y="2698"/>
                    </a:cubicBezTo>
                    <a:cubicBezTo>
                      <a:pt x="4378" y="2715"/>
                      <a:pt x="4378" y="2715"/>
                      <a:pt x="4378" y="2715"/>
                    </a:cubicBezTo>
                    <a:cubicBezTo>
                      <a:pt x="4361" y="2718"/>
                      <a:pt x="4369" y="2717"/>
                      <a:pt x="4352" y="2720"/>
                    </a:cubicBezTo>
                    <a:cubicBezTo>
                      <a:pt x="4335" y="2724"/>
                      <a:pt x="4335" y="2724"/>
                      <a:pt x="4335" y="2724"/>
                    </a:cubicBezTo>
                    <a:cubicBezTo>
                      <a:pt x="4325" y="2735"/>
                      <a:pt x="4325" y="2735"/>
                      <a:pt x="4325" y="2735"/>
                    </a:cubicBezTo>
                    <a:cubicBezTo>
                      <a:pt x="4330" y="2749"/>
                      <a:pt x="4330" y="2749"/>
                      <a:pt x="4330" y="2749"/>
                    </a:cubicBezTo>
                    <a:cubicBezTo>
                      <a:pt x="4347" y="2764"/>
                      <a:pt x="4347" y="2764"/>
                      <a:pt x="4347" y="2764"/>
                    </a:cubicBezTo>
                    <a:cubicBezTo>
                      <a:pt x="4361" y="2766"/>
                      <a:pt x="4361" y="2766"/>
                      <a:pt x="4361" y="2766"/>
                    </a:cubicBezTo>
                    <a:cubicBezTo>
                      <a:pt x="4373" y="2762"/>
                      <a:pt x="4373" y="2762"/>
                      <a:pt x="4373" y="2762"/>
                    </a:cubicBezTo>
                    <a:cubicBezTo>
                      <a:pt x="4395" y="2768"/>
                      <a:pt x="4395" y="2768"/>
                      <a:pt x="4395" y="2768"/>
                    </a:cubicBezTo>
                    <a:cubicBezTo>
                      <a:pt x="4411" y="2773"/>
                      <a:pt x="4411" y="2773"/>
                      <a:pt x="4411" y="2773"/>
                    </a:cubicBezTo>
                    <a:cubicBezTo>
                      <a:pt x="4411" y="2779"/>
                      <a:pt x="4411" y="2779"/>
                      <a:pt x="4411" y="2779"/>
                    </a:cubicBezTo>
                    <a:cubicBezTo>
                      <a:pt x="4398" y="2788"/>
                      <a:pt x="4398" y="2788"/>
                      <a:pt x="4398" y="2788"/>
                    </a:cubicBezTo>
                    <a:cubicBezTo>
                      <a:pt x="4371" y="2788"/>
                      <a:pt x="4371" y="2788"/>
                      <a:pt x="4371" y="2788"/>
                    </a:cubicBezTo>
                    <a:cubicBezTo>
                      <a:pt x="4359" y="2805"/>
                      <a:pt x="4359" y="2805"/>
                      <a:pt x="4359" y="2805"/>
                    </a:cubicBezTo>
                    <a:cubicBezTo>
                      <a:pt x="4366" y="2813"/>
                      <a:pt x="4366" y="2813"/>
                      <a:pt x="4366" y="2813"/>
                    </a:cubicBezTo>
                    <a:cubicBezTo>
                      <a:pt x="4367" y="2828"/>
                      <a:pt x="4367" y="2828"/>
                      <a:pt x="4367" y="2828"/>
                    </a:cubicBezTo>
                    <a:cubicBezTo>
                      <a:pt x="4364" y="2901"/>
                      <a:pt x="4364" y="2901"/>
                      <a:pt x="4364" y="2901"/>
                    </a:cubicBezTo>
                    <a:cubicBezTo>
                      <a:pt x="4364" y="2901"/>
                      <a:pt x="4359" y="2908"/>
                      <a:pt x="4345" y="2910"/>
                    </a:cubicBezTo>
                    <a:cubicBezTo>
                      <a:pt x="4332" y="2911"/>
                      <a:pt x="4312" y="2918"/>
                      <a:pt x="4312" y="2918"/>
                    </a:cubicBezTo>
                    <a:cubicBezTo>
                      <a:pt x="4303" y="2923"/>
                      <a:pt x="4296" y="2927"/>
                      <a:pt x="4296" y="2932"/>
                    </a:cubicBezTo>
                    <a:cubicBezTo>
                      <a:pt x="4305" y="2937"/>
                      <a:pt x="4305" y="2937"/>
                      <a:pt x="4305" y="2937"/>
                    </a:cubicBezTo>
                    <a:cubicBezTo>
                      <a:pt x="4305" y="2937"/>
                      <a:pt x="4313" y="2940"/>
                      <a:pt x="4308" y="2947"/>
                    </a:cubicBezTo>
                    <a:cubicBezTo>
                      <a:pt x="4303" y="2954"/>
                      <a:pt x="4303" y="2954"/>
                      <a:pt x="4303" y="2954"/>
                    </a:cubicBezTo>
                    <a:cubicBezTo>
                      <a:pt x="4308" y="2964"/>
                      <a:pt x="4308" y="2964"/>
                      <a:pt x="4308" y="2964"/>
                    </a:cubicBezTo>
                    <a:cubicBezTo>
                      <a:pt x="4320" y="2966"/>
                      <a:pt x="4320" y="2966"/>
                      <a:pt x="4320" y="2966"/>
                    </a:cubicBezTo>
                    <a:cubicBezTo>
                      <a:pt x="4342" y="2966"/>
                      <a:pt x="4342" y="2966"/>
                      <a:pt x="4342" y="2966"/>
                    </a:cubicBezTo>
                    <a:cubicBezTo>
                      <a:pt x="4374" y="2966"/>
                      <a:pt x="4374" y="2966"/>
                      <a:pt x="4374" y="2966"/>
                    </a:cubicBezTo>
                    <a:cubicBezTo>
                      <a:pt x="4389" y="2983"/>
                      <a:pt x="4389" y="2983"/>
                      <a:pt x="4389" y="2983"/>
                    </a:cubicBezTo>
                    <a:cubicBezTo>
                      <a:pt x="4411" y="2988"/>
                      <a:pt x="4411" y="2988"/>
                      <a:pt x="4411" y="2988"/>
                    </a:cubicBezTo>
                    <a:cubicBezTo>
                      <a:pt x="4411" y="2988"/>
                      <a:pt x="4417" y="2981"/>
                      <a:pt x="4425" y="2981"/>
                    </a:cubicBezTo>
                    <a:cubicBezTo>
                      <a:pt x="4433" y="2981"/>
                      <a:pt x="4449" y="2983"/>
                      <a:pt x="4449" y="2983"/>
                    </a:cubicBezTo>
                    <a:cubicBezTo>
                      <a:pt x="4449" y="2983"/>
                      <a:pt x="4444" y="2986"/>
                      <a:pt x="4450" y="2989"/>
                    </a:cubicBezTo>
                    <a:cubicBezTo>
                      <a:pt x="4457" y="2993"/>
                      <a:pt x="4469" y="2996"/>
                      <a:pt x="4474" y="2996"/>
                    </a:cubicBezTo>
                    <a:cubicBezTo>
                      <a:pt x="4479" y="2996"/>
                      <a:pt x="4494" y="2991"/>
                      <a:pt x="4501" y="2991"/>
                    </a:cubicBezTo>
                    <a:cubicBezTo>
                      <a:pt x="4508" y="2991"/>
                      <a:pt x="4518" y="2988"/>
                      <a:pt x="4532" y="2991"/>
                    </a:cubicBezTo>
                    <a:cubicBezTo>
                      <a:pt x="4545" y="2994"/>
                      <a:pt x="4596" y="3028"/>
                      <a:pt x="4596" y="3028"/>
                    </a:cubicBezTo>
                    <a:cubicBezTo>
                      <a:pt x="4596" y="0"/>
                      <a:pt x="4596" y="0"/>
                      <a:pt x="4596" y="0"/>
                    </a:cubicBezTo>
                    <a:lnTo>
                      <a:pt x="3603" y="0"/>
                    </a:lnTo>
                    <a:close/>
                    <a:moveTo>
                      <a:pt x="2529" y="3012"/>
                    </a:moveTo>
                    <a:cubicBezTo>
                      <a:pt x="2530" y="2972"/>
                      <a:pt x="2530" y="2972"/>
                      <a:pt x="2530" y="2972"/>
                    </a:cubicBezTo>
                    <a:cubicBezTo>
                      <a:pt x="2530" y="2967"/>
                      <a:pt x="2530" y="2967"/>
                      <a:pt x="2530" y="2967"/>
                    </a:cubicBezTo>
                    <a:lnTo>
                      <a:pt x="2529" y="3012"/>
                    </a:lnTo>
                    <a:close/>
                    <a:moveTo>
                      <a:pt x="2668" y="2827"/>
                    </a:moveTo>
                    <a:cubicBezTo>
                      <a:pt x="2659" y="2817"/>
                      <a:pt x="2659" y="2817"/>
                      <a:pt x="2659" y="2817"/>
                    </a:cubicBezTo>
                    <a:cubicBezTo>
                      <a:pt x="2687" y="2848"/>
                      <a:pt x="2687" y="2848"/>
                      <a:pt x="2687" y="2848"/>
                    </a:cubicBezTo>
                    <a:lnTo>
                      <a:pt x="2668" y="2827"/>
                    </a:lnTo>
                    <a:close/>
                    <a:moveTo>
                      <a:pt x="3137" y="3698"/>
                    </a:moveTo>
                    <a:cubicBezTo>
                      <a:pt x="3137" y="3698"/>
                      <a:pt x="3137" y="3698"/>
                      <a:pt x="3137" y="3698"/>
                    </a:cubicBezTo>
                    <a:cubicBezTo>
                      <a:pt x="3137" y="3698"/>
                      <a:pt x="3137" y="3698"/>
                      <a:pt x="3137" y="3698"/>
                    </a:cubicBezTo>
                    <a:cubicBezTo>
                      <a:pt x="3137" y="3698"/>
                      <a:pt x="3137" y="3698"/>
                      <a:pt x="3137" y="3698"/>
                    </a:cubicBezTo>
                    <a:close/>
                    <a:moveTo>
                      <a:pt x="3533" y="3686"/>
                    </a:moveTo>
                    <a:cubicBezTo>
                      <a:pt x="3517" y="3704"/>
                      <a:pt x="3517" y="3704"/>
                      <a:pt x="3517" y="3704"/>
                    </a:cubicBezTo>
                    <a:cubicBezTo>
                      <a:pt x="3540" y="3677"/>
                      <a:pt x="3540" y="3677"/>
                      <a:pt x="3540" y="3677"/>
                    </a:cubicBezTo>
                    <a:lnTo>
                      <a:pt x="3533" y="3686"/>
                    </a:lnTo>
                    <a:close/>
                  </a:path>
                </a:pathLst>
              </a:custGeom>
              <a:solidFill>
                <a:srgbClr val="00DD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46" name="aurora symbol large"/>
            <p:cNvSpPr>
              <a:spLocks noEditPoints="1"/>
            </p:cNvSpPr>
            <p:nvPr/>
          </p:nvSpPr>
          <p:spPr bwMode="auto">
            <a:xfrm>
              <a:off x="3328425" y="-1587"/>
              <a:ext cx="5187950" cy="5143500"/>
            </a:xfrm>
            <a:custGeom>
              <a:avLst/>
              <a:gdLst>
                <a:gd name="T0" fmla="*/ 1635 w 3268"/>
                <a:gd name="T1" fmla="*/ 0 h 3240"/>
                <a:gd name="T2" fmla="*/ 0 w 3268"/>
                <a:gd name="T3" fmla="*/ 3240 h 3240"/>
                <a:gd name="T4" fmla="*/ 3268 w 3268"/>
                <a:gd name="T5" fmla="*/ 3240 h 3240"/>
                <a:gd name="T6" fmla="*/ 1635 w 3268"/>
                <a:gd name="T7" fmla="*/ 0 h 3240"/>
                <a:gd name="T8" fmla="*/ 1635 w 3268"/>
                <a:gd name="T9" fmla="*/ 1428 h 3240"/>
                <a:gd name="T10" fmla="*/ 2225 w 3268"/>
                <a:gd name="T11" fmla="*/ 2597 h 3240"/>
                <a:gd name="T12" fmla="*/ 1045 w 3268"/>
                <a:gd name="T13" fmla="*/ 2597 h 3240"/>
                <a:gd name="T14" fmla="*/ 1635 w 3268"/>
                <a:gd name="T15" fmla="*/ 1428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8" h="3240" extrusionOk="0">
                  <a:moveTo>
                    <a:pt x="1635" y="0"/>
                  </a:moveTo>
                  <a:lnTo>
                    <a:pt x="0" y="3240"/>
                  </a:lnTo>
                  <a:lnTo>
                    <a:pt x="3268" y="3240"/>
                  </a:lnTo>
                  <a:lnTo>
                    <a:pt x="1635" y="0"/>
                  </a:lnTo>
                  <a:close/>
                  <a:moveTo>
                    <a:pt x="1635" y="1428"/>
                  </a:moveTo>
                  <a:lnTo>
                    <a:pt x="2225" y="2597"/>
                  </a:lnTo>
                  <a:lnTo>
                    <a:pt x="1045" y="2597"/>
                  </a:lnTo>
                  <a:lnTo>
                    <a:pt x="1635" y="1428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42000"/>
                  </a:schemeClr>
                </a:gs>
                <a:gs pos="100000">
                  <a:srgbClr val="00DEB9">
                    <a:alpha val="5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48" name="pin"/>
          <p:cNvGrpSpPr>
            <a:grpSpLocks noChangeAspect="1"/>
          </p:cNvGrpSpPr>
          <p:nvPr/>
        </p:nvGrpSpPr>
        <p:grpSpPr bwMode="auto">
          <a:xfrm>
            <a:off x="3991002" y="357500"/>
            <a:ext cx="373061" cy="514641"/>
            <a:chOff x="2531" y="1144"/>
            <a:chExt cx="693" cy="956"/>
          </a:xfrm>
        </p:grpSpPr>
        <p:sp>
          <p:nvSpPr>
            <p:cNvPr id="50" name="Freeform 28"/>
            <p:cNvSpPr>
              <a:spLocks noEditPoints="1"/>
            </p:cNvSpPr>
            <p:nvPr/>
          </p:nvSpPr>
          <p:spPr bwMode="auto">
            <a:xfrm>
              <a:off x="2531" y="1144"/>
              <a:ext cx="693" cy="956"/>
            </a:xfrm>
            <a:custGeom>
              <a:avLst/>
              <a:gdLst>
                <a:gd name="T0" fmla="*/ 264 w 290"/>
                <a:gd name="T1" fmla="*/ 68 h 402"/>
                <a:gd name="T2" fmla="*/ 148 w 290"/>
                <a:gd name="T3" fmla="*/ 0 h 402"/>
                <a:gd name="T4" fmla="*/ 142 w 290"/>
                <a:gd name="T5" fmla="*/ 0 h 402"/>
                <a:gd name="T6" fmla="*/ 26 w 290"/>
                <a:gd name="T7" fmla="*/ 68 h 402"/>
                <a:gd name="T8" fmla="*/ 24 w 290"/>
                <a:gd name="T9" fmla="*/ 207 h 402"/>
                <a:gd name="T10" fmla="*/ 124 w 290"/>
                <a:gd name="T11" fmla="*/ 390 h 402"/>
                <a:gd name="T12" fmla="*/ 124 w 290"/>
                <a:gd name="T13" fmla="*/ 390 h 402"/>
                <a:gd name="T14" fmla="*/ 145 w 290"/>
                <a:gd name="T15" fmla="*/ 402 h 402"/>
                <a:gd name="T16" fmla="*/ 166 w 290"/>
                <a:gd name="T17" fmla="*/ 390 h 402"/>
                <a:gd name="T18" fmla="*/ 166 w 290"/>
                <a:gd name="T19" fmla="*/ 390 h 402"/>
                <a:gd name="T20" fmla="*/ 266 w 290"/>
                <a:gd name="T21" fmla="*/ 207 h 402"/>
                <a:gd name="T22" fmla="*/ 264 w 290"/>
                <a:gd name="T23" fmla="*/ 68 h 402"/>
                <a:gd name="T24" fmla="*/ 145 w 290"/>
                <a:gd name="T25" fmla="*/ 182 h 402"/>
                <a:gd name="T26" fmla="*/ 88 w 290"/>
                <a:gd name="T27" fmla="*/ 125 h 402"/>
                <a:gd name="T28" fmla="*/ 145 w 290"/>
                <a:gd name="T29" fmla="*/ 69 h 402"/>
                <a:gd name="T30" fmla="*/ 202 w 290"/>
                <a:gd name="T31" fmla="*/ 125 h 402"/>
                <a:gd name="T32" fmla="*/ 145 w 290"/>
                <a:gd name="T33" fmla="*/ 18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402" extrusionOk="0">
                  <a:moveTo>
                    <a:pt x="264" y="68"/>
                  </a:moveTo>
                  <a:cubicBezTo>
                    <a:pt x="240" y="26"/>
                    <a:pt x="196" y="1"/>
                    <a:pt x="148" y="0"/>
                  </a:cubicBezTo>
                  <a:cubicBezTo>
                    <a:pt x="146" y="0"/>
                    <a:pt x="144" y="0"/>
                    <a:pt x="142" y="0"/>
                  </a:cubicBezTo>
                  <a:cubicBezTo>
                    <a:pt x="94" y="1"/>
                    <a:pt x="50" y="26"/>
                    <a:pt x="26" y="68"/>
                  </a:cubicBezTo>
                  <a:cubicBezTo>
                    <a:pt x="1" y="112"/>
                    <a:pt x="0" y="163"/>
                    <a:pt x="24" y="207"/>
                  </a:cubicBezTo>
                  <a:cubicBezTo>
                    <a:pt x="124" y="390"/>
                    <a:pt x="124" y="390"/>
                    <a:pt x="124" y="390"/>
                  </a:cubicBezTo>
                  <a:cubicBezTo>
                    <a:pt x="124" y="390"/>
                    <a:pt x="124" y="390"/>
                    <a:pt x="124" y="390"/>
                  </a:cubicBezTo>
                  <a:cubicBezTo>
                    <a:pt x="128" y="398"/>
                    <a:pt x="136" y="402"/>
                    <a:pt x="145" y="402"/>
                  </a:cubicBezTo>
                  <a:cubicBezTo>
                    <a:pt x="154" y="402"/>
                    <a:pt x="162" y="398"/>
                    <a:pt x="166" y="390"/>
                  </a:cubicBezTo>
                  <a:cubicBezTo>
                    <a:pt x="166" y="390"/>
                    <a:pt x="166" y="390"/>
                    <a:pt x="166" y="390"/>
                  </a:cubicBezTo>
                  <a:cubicBezTo>
                    <a:pt x="266" y="207"/>
                    <a:pt x="266" y="207"/>
                    <a:pt x="266" y="207"/>
                  </a:cubicBezTo>
                  <a:cubicBezTo>
                    <a:pt x="290" y="163"/>
                    <a:pt x="289" y="112"/>
                    <a:pt x="264" y="68"/>
                  </a:cubicBezTo>
                  <a:moveTo>
                    <a:pt x="145" y="182"/>
                  </a:moveTo>
                  <a:cubicBezTo>
                    <a:pt x="114" y="182"/>
                    <a:pt x="88" y="157"/>
                    <a:pt x="88" y="125"/>
                  </a:cubicBezTo>
                  <a:cubicBezTo>
                    <a:pt x="88" y="94"/>
                    <a:pt x="114" y="69"/>
                    <a:pt x="145" y="69"/>
                  </a:cubicBezTo>
                  <a:cubicBezTo>
                    <a:pt x="176" y="69"/>
                    <a:pt x="202" y="94"/>
                    <a:pt x="202" y="125"/>
                  </a:cubicBezTo>
                  <a:cubicBezTo>
                    <a:pt x="202" y="157"/>
                    <a:pt x="176" y="182"/>
                    <a:pt x="145" y="182"/>
                  </a:cubicBezTo>
                </a:path>
              </a:pathLst>
            </a:custGeom>
            <a:solidFill>
              <a:srgbClr val="0095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1" name="Oval 29"/>
            <p:cNvSpPr>
              <a:spLocks noChangeArrowheads="1"/>
            </p:cNvSpPr>
            <p:nvPr/>
          </p:nvSpPr>
          <p:spPr bwMode="auto">
            <a:xfrm>
              <a:off x="2648" y="1235"/>
              <a:ext cx="458" cy="45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000">
                  <a:solidFill>
                    <a:srgbClr val="0095F7"/>
                  </a:solidFill>
                  <a:latin typeface="Salome"/>
                </a:rPr>
                <a:t>1</a:t>
              </a:r>
              <a:endParaRPr lang="en-GB" sz="1000">
                <a:solidFill>
                  <a:srgbClr val="0095F7"/>
                </a:solidFill>
                <a:latin typeface="Salome"/>
              </a:endParaRPr>
            </a:p>
          </p:txBody>
        </p:sp>
      </p:grpSp>
      <p:grpSp>
        <p:nvGrpSpPr>
          <p:cNvPr id="58" name="pin"/>
          <p:cNvGrpSpPr>
            <a:grpSpLocks noChangeAspect="1"/>
          </p:cNvGrpSpPr>
          <p:nvPr/>
        </p:nvGrpSpPr>
        <p:grpSpPr bwMode="auto">
          <a:xfrm>
            <a:off x="5580088" y="2386828"/>
            <a:ext cx="373061" cy="514641"/>
            <a:chOff x="2531" y="1144"/>
            <a:chExt cx="693" cy="956"/>
          </a:xfrm>
        </p:grpSpPr>
        <p:sp>
          <p:nvSpPr>
            <p:cNvPr id="59" name="Freeform 28"/>
            <p:cNvSpPr>
              <a:spLocks noEditPoints="1"/>
            </p:cNvSpPr>
            <p:nvPr/>
          </p:nvSpPr>
          <p:spPr bwMode="auto">
            <a:xfrm>
              <a:off x="2531" y="1144"/>
              <a:ext cx="693" cy="956"/>
            </a:xfrm>
            <a:custGeom>
              <a:avLst/>
              <a:gdLst>
                <a:gd name="T0" fmla="*/ 264 w 290"/>
                <a:gd name="T1" fmla="*/ 68 h 402"/>
                <a:gd name="T2" fmla="*/ 148 w 290"/>
                <a:gd name="T3" fmla="*/ 0 h 402"/>
                <a:gd name="T4" fmla="*/ 142 w 290"/>
                <a:gd name="T5" fmla="*/ 0 h 402"/>
                <a:gd name="T6" fmla="*/ 26 w 290"/>
                <a:gd name="T7" fmla="*/ 68 h 402"/>
                <a:gd name="T8" fmla="*/ 24 w 290"/>
                <a:gd name="T9" fmla="*/ 207 h 402"/>
                <a:gd name="T10" fmla="*/ 124 w 290"/>
                <a:gd name="T11" fmla="*/ 390 h 402"/>
                <a:gd name="T12" fmla="*/ 124 w 290"/>
                <a:gd name="T13" fmla="*/ 390 h 402"/>
                <a:gd name="T14" fmla="*/ 145 w 290"/>
                <a:gd name="T15" fmla="*/ 402 h 402"/>
                <a:gd name="T16" fmla="*/ 166 w 290"/>
                <a:gd name="T17" fmla="*/ 390 h 402"/>
                <a:gd name="T18" fmla="*/ 166 w 290"/>
                <a:gd name="T19" fmla="*/ 390 h 402"/>
                <a:gd name="T20" fmla="*/ 266 w 290"/>
                <a:gd name="T21" fmla="*/ 207 h 402"/>
                <a:gd name="T22" fmla="*/ 264 w 290"/>
                <a:gd name="T23" fmla="*/ 68 h 402"/>
                <a:gd name="T24" fmla="*/ 145 w 290"/>
                <a:gd name="T25" fmla="*/ 182 h 402"/>
                <a:gd name="T26" fmla="*/ 88 w 290"/>
                <a:gd name="T27" fmla="*/ 125 h 402"/>
                <a:gd name="T28" fmla="*/ 145 w 290"/>
                <a:gd name="T29" fmla="*/ 69 h 402"/>
                <a:gd name="T30" fmla="*/ 202 w 290"/>
                <a:gd name="T31" fmla="*/ 125 h 402"/>
                <a:gd name="T32" fmla="*/ 145 w 290"/>
                <a:gd name="T33" fmla="*/ 18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402" extrusionOk="0">
                  <a:moveTo>
                    <a:pt x="264" y="68"/>
                  </a:moveTo>
                  <a:cubicBezTo>
                    <a:pt x="240" y="26"/>
                    <a:pt x="196" y="1"/>
                    <a:pt x="148" y="0"/>
                  </a:cubicBezTo>
                  <a:cubicBezTo>
                    <a:pt x="146" y="0"/>
                    <a:pt x="144" y="0"/>
                    <a:pt x="142" y="0"/>
                  </a:cubicBezTo>
                  <a:cubicBezTo>
                    <a:pt x="94" y="1"/>
                    <a:pt x="50" y="26"/>
                    <a:pt x="26" y="68"/>
                  </a:cubicBezTo>
                  <a:cubicBezTo>
                    <a:pt x="1" y="112"/>
                    <a:pt x="0" y="163"/>
                    <a:pt x="24" y="207"/>
                  </a:cubicBezTo>
                  <a:cubicBezTo>
                    <a:pt x="124" y="390"/>
                    <a:pt x="124" y="390"/>
                    <a:pt x="124" y="390"/>
                  </a:cubicBezTo>
                  <a:cubicBezTo>
                    <a:pt x="124" y="390"/>
                    <a:pt x="124" y="390"/>
                    <a:pt x="124" y="390"/>
                  </a:cubicBezTo>
                  <a:cubicBezTo>
                    <a:pt x="128" y="398"/>
                    <a:pt x="136" y="402"/>
                    <a:pt x="145" y="402"/>
                  </a:cubicBezTo>
                  <a:cubicBezTo>
                    <a:pt x="154" y="402"/>
                    <a:pt x="162" y="398"/>
                    <a:pt x="166" y="390"/>
                  </a:cubicBezTo>
                  <a:cubicBezTo>
                    <a:pt x="166" y="390"/>
                    <a:pt x="166" y="390"/>
                    <a:pt x="166" y="390"/>
                  </a:cubicBezTo>
                  <a:cubicBezTo>
                    <a:pt x="266" y="207"/>
                    <a:pt x="266" y="207"/>
                    <a:pt x="266" y="207"/>
                  </a:cubicBezTo>
                  <a:cubicBezTo>
                    <a:pt x="290" y="163"/>
                    <a:pt x="289" y="112"/>
                    <a:pt x="264" y="68"/>
                  </a:cubicBezTo>
                  <a:moveTo>
                    <a:pt x="145" y="182"/>
                  </a:moveTo>
                  <a:cubicBezTo>
                    <a:pt x="114" y="182"/>
                    <a:pt x="88" y="157"/>
                    <a:pt x="88" y="125"/>
                  </a:cubicBezTo>
                  <a:cubicBezTo>
                    <a:pt x="88" y="94"/>
                    <a:pt x="114" y="69"/>
                    <a:pt x="145" y="69"/>
                  </a:cubicBezTo>
                  <a:cubicBezTo>
                    <a:pt x="176" y="69"/>
                    <a:pt x="202" y="94"/>
                    <a:pt x="202" y="125"/>
                  </a:cubicBezTo>
                  <a:cubicBezTo>
                    <a:pt x="202" y="157"/>
                    <a:pt x="176" y="182"/>
                    <a:pt x="145" y="182"/>
                  </a:cubicBezTo>
                </a:path>
              </a:pathLst>
            </a:custGeom>
            <a:solidFill>
              <a:srgbClr val="0095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0" name="Oval 29"/>
            <p:cNvSpPr>
              <a:spLocks noChangeArrowheads="1"/>
            </p:cNvSpPr>
            <p:nvPr/>
          </p:nvSpPr>
          <p:spPr bwMode="auto">
            <a:xfrm>
              <a:off x="2648" y="1235"/>
              <a:ext cx="458" cy="45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000">
                  <a:solidFill>
                    <a:srgbClr val="0095F7"/>
                  </a:solidFill>
                  <a:latin typeface="Salome"/>
                </a:rPr>
                <a:t>2</a:t>
              </a:r>
              <a:endParaRPr lang="en-GB" sz="1000">
                <a:solidFill>
                  <a:srgbClr val="0095F7"/>
                </a:solidFill>
                <a:latin typeface="Salome"/>
              </a:endParaRPr>
            </a:p>
          </p:txBody>
        </p:sp>
      </p:grpSp>
      <p:sp>
        <p:nvSpPr>
          <p:cNvPr id="65" name="TextBox 64"/>
          <p:cNvSpPr txBox="1"/>
          <p:nvPr/>
        </p:nvSpPr>
        <p:spPr bwMode="auto">
          <a:xfrm>
            <a:off x="420687" y="743952"/>
            <a:ext cx="3844035" cy="87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en-US" sz="3000" b="1">
                <a:solidFill>
                  <a:srgbClr val="0095F7"/>
                </a:solidFill>
                <a:latin typeface="Arial"/>
                <a:cs typeface="Arial"/>
              </a:rPr>
              <a:t>Aurora Universities</a:t>
            </a:r>
            <a:endParaRPr/>
          </a:p>
          <a:p>
            <a:pPr>
              <a:lnSpc>
                <a:spcPts val="3000"/>
              </a:lnSpc>
              <a:defRPr/>
            </a:pPr>
            <a:r>
              <a:rPr lang="en-US" sz="3000" b="1">
                <a:solidFill>
                  <a:srgbClr val="0095F7"/>
                </a:solidFill>
                <a:latin typeface="Arial"/>
                <a:cs typeface="Arial"/>
              </a:rPr>
              <a:t>OER working group</a:t>
            </a:r>
            <a:endParaRPr/>
          </a:p>
        </p:txBody>
      </p:sp>
      <p:sp>
        <p:nvSpPr>
          <p:cNvPr id="66" name="TextBox 65"/>
          <p:cNvSpPr txBox="1"/>
          <p:nvPr/>
        </p:nvSpPr>
        <p:spPr bwMode="auto">
          <a:xfrm>
            <a:off x="363610" y="1568453"/>
            <a:ext cx="4573558" cy="338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nn-NO" sz="1200">
                <a:cs typeface="Arial"/>
              </a:rPr>
              <a:t>University of Iceland: </a:t>
            </a:r>
            <a:r>
              <a:rPr lang="is-IS" sz="1200">
                <a:cs typeface="Arial"/>
              </a:rPr>
              <a:t>Páll Ásgeir Torfason</a:t>
            </a:r>
            <a:endParaRPr lang="nn-NO" sz="1200">
              <a:cs typeface="Arial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200">
                <a:cs typeface="Arial"/>
              </a:rPr>
              <a:t>Vrije Universiteit Amsterdam: Sylvia Moes, GG van de Bunt, Hans Akkermans, Marrij Zeeman</a:t>
            </a:r>
            <a:endParaRPr/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200">
                <a:cs typeface="Arial"/>
              </a:rPr>
              <a:t>University of East Anglia: Ian Davis, Alicia Mcconnell, Kay Yeoman</a:t>
            </a:r>
            <a:endParaRPr/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200">
                <a:cs typeface="Arial"/>
              </a:rPr>
              <a:t>University Duisburg-Essen: Anke Petschenka, Aylin Kilic, Marianne Wefelnberg, Daniel Otto, Stephanie Herbstreit</a:t>
            </a:r>
            <a:endParaRPr/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200">
                <a:cs typeface="Arial"/>
              </a:rPr>
              <a:t>Universität Innsbruck: Ortrun Gröblinger</a:t>
            </a:r>
            <a:endParaRPr/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200">
                <a:cs typeface="Arial"/>
              </a:rPr>
              <a:t>Universitat Rovira I Virgili: Jordi Duch Gavaldà, John Style, Ana Beatrix Hernandez</a:t>
            </a:r>
            <a:endParaRPr/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200">
                <a:cs typeface="Arial"/>
              </a:rPr>
              <a:t>Università di Napoli Federico II: Valentina Reda, Bruno Catalanotti, Roberto Delle Donne, Giuseppe De Rosa, Chiara Caiazzo</a:t>
            </a:r>
            <a:endParaRPr/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200">
                <a:cs typeface="Arial"/>
              </a:rPr>
              <a:t>University of Aberdeen: Kirsty Kiezebrink, Stephen Hill</a:t>
            </a:r>
            <a:endParaRPr lang="en-US" sz="1200">
              <a:cs typeface="Arial"/>
            </a:endParaRPr>
          </a:p>
        </p:txBody>
      </p:sp>
      <p:pic>
        <p:nvPicPr>
          <p:cNvPr id="43" name="Picture 42" descr="Logo, company name&#10;&#10;Description automatically generated"/>
          <p:cNvPicPr>
            <a:picLocks noChangeAspect="1"/>
          </p:cNvPicPr>
          <p:nvPr/>
        </p:nvPicPr>
        <p:blipFill>
          <a:blip r:embed="rId2">
            <a:alphaModFix/>
          </a:blip>
          <a:stretch/>
        </p:blipFill>
        <p:spPr bwMode="auto">
          <a:xfrm>
            <a:off x="112096" y="119320"/>
            <a:ext cx="1733890" cy="549313"/>
          </a:xfrm>
          <a:prstGeom prst="rect">
            <a:avLst/>
          </a:prstGeom>
        </p:spPr>
      </p:pic>
      <p:grpSp>
        <p:nvGrpSpPr>
          <p:cNvPr id="44" name="pin"/>
          <p:cNvGrpSpPr>
            <a:grpSpLocks noChangeAspect="1"/>
          </p:cNvGrpSpPr>
          <p:nvPr/>
        </p:nvGrpSpPr>
        <p:grpSpPr bwMode="auto">
          <a:xfrm>
            <a:off x="5162315" y="2350292"/>
            <a:ext cx="373061" cy="514641"/>
            <a:chOff x="2531" y="1144"/>
            <a:chExt cx="693" cy="956"/>
          </a:xfrm>
        </p:grpSpPr>
        <p:sp>
          <p:nvSpPr>
            <p:cNvPr id="45" name="Freeform 28"/>
            <p:cNvSpPr>
              <a:spLocks noEditPoints="1"/>
            </p:cNvSpPr>
            <p:nvPr/>
          </p:nvSpPr>
          <p:spPr bwMode="auto">
            <a:xfrm>
              <a:off x="2531" y="1144"/>
              <a:ext cx="693" cy="956"/>
            </a:xfrm>
            <a:custGeom>
              <a:avLst/>
              <a:gdLst>
                <a:gd name="T0" fmla="*/ 264 w 290"/>
                <a:gd name="T1" fmla="*/ 68 h 402"/>
                <a:gd name="T2" fmla="*/ 148 w 290"/>
                <a:gd name="T3" fmla="*/ 0 h 402"/>
                <a:gd name="T4" fmla="*/ 142 w 290"/>
                <a:gd name="T5" fmla="*/ 0 h 402"/>
                <a:gd name="T6" fmla="*/ 26 w 290"/>
                <a:gd name="T7" fmla="*/ 68 h 402"/>
                <a:gd name="T8" fmla="*/ 24 w 290"/>
                <a:gd name="T9" fmla="*/ 207 h 402"/>
                <a:gd name="T10" fmla="*/ 124 w 290"/>
                <a:gd name="T11" fmla="*/ 390 h 402"/>
                <a:gd name="T12" fmla="*/ 124 w 290"/>
                <a:gd name="T13" fmla="*/ 390 h 402"/>
                <a:gd name="T14" fmla="*/ 145 w 290"/>
                <a:gd name="T15" fmla="*/ 402 h 402"/>
                <a:gd name="T16" fmla="*/ 166 w 290"/>
                <a:gd name="T17" fmla="*/ 390 h 402"/>
                <a:gd name="T18" fmla="*/ 166 w 290"/>
                <a:gd name="T19" fmla="*/ 390 h 402"/>
                <a:gd name="T20" fmla="*/ 266 w 290"/>
                <a:gd name="T21" fmla="*/ 207 h 402"/>
                <a:gd name="T22" fmla="*/ 264 w 290"/>
                <a:gd name="T23" fmla="*/ 68 h 402"/>
                <a:gd name="T24" fmla="*/ 145 w 290"/>
                <a:gd name="T25" fmla="*/ 182 h 402"/>
                <a:gd name="T26" fmla="*/ 88 w 290"/>
                <a:gd name="T27" fmla="*/ 125 h 402"/>
                <a:gd name="T28" fmla="*/ 145 w 290"/>
                <a:gd name="T29" fmla="*/ 69 h 402"/>
                <a:gd name="T30" fmla="*/ 202 w 290"/>
                <a:gd name="T31" fmla="*/ 125 h 402"/>
                <a:gd name="T32" fmla="*/ 145 w 290"/>
                <a:gd name="T33" fmla="*/ 18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402" extrusionOk="0">
                  <a:moveTo>
                    <a:pt x="264" y="68"/>
                  </a:moveTo>
                  <a:cubicBezTo>
                    <a:pt x="240" y="26"/>
                    <a:pt x="196" y="1"/>
                    <a:pt x="148" y="0"/>
                  </a:cubicBezTo>
                  <a:cubicBezTo>
                    <a:pt x="146" y="0"/>
                    <a:pt x="144" y="0"/>
                    <a:pt x="142" y="0"/>
                  </a:cubicBezTo>
                  <a:cubicBezTo>
                    <a:pt x="94" y="1"/>
                    <a:pt x="50" y="26"/>
                    <a:pt x="26" y="68"/>
                  </a:cubicBezTo>
                  <a:cubicBezTo>
                    <a:pt x="1" y="112"/>
                    <a:pt x="0" y="163"/>
                    <a:pt x="24" y="207"/>
                  </a:cubicBezTo>
                  <a:cubicBezTo>
                    <a:pt x="124" y="390"/>
                    <a:pt x="124" y="390"/>
                    <a:pt x="124" y="390"/>
                  </a:cubicBezTo>
                  <a:cubicBezTo>
                    <a:pt x="124" y="390"/>
                    <a:pt x="124" y="390"/>
                    <a:pt x="124" y="390"/>
                  </a:cubicBezTo>
                  <a:cubicBezTo>
                    <a:pt x="128" y="398"/>
                    <a:pt x="136" y="402"/>
                    <a:pt x="145" y="402"/>
                  </a:cubicBezTo>
                  <a:cubicBezTo>
                    <a:pt x="154" y="402"/>
                    <a:pt x="162" y="398"/>
                    <a:pt x="166" y="390"/>
                  </a:cubicBezTo>
                  <a:cubicBezTo>
                    <a:pt x="166" y="390"/>
                    <a:pt x="166" y="390"/>
                    <a:pt x="166" y="390"/>
                  </a:cubicBezTo>
                  <a:cubicBezTo>
                    <a:pt x="266" y="207"/>
                    <a:pt x="266" y="207"/>
                    <a:pt x="266" y="207"/>
                  </a:cubicBezTo>
                  <a:cubicBezTo>
                    <a:pt x="290" y="163"/>
                    <a:pt x="289" y="112"/>
                    <a:pt x="264" y="68"/>
                  </a:cubicBezTo>
                  <a:moveTo>
                    <a:pt x="145" y="182"/>
                  </a:moveTo>
                  <a:cubicBezTo>
                    <a:pt x="114" y="182"/>
                    <a:pt x="88" y="157"/>
                    <a:pt x="88" y="125"/>
                  </a:cubicBezTo>
                  <a:cubicBezTo>
                    <a:pt x="88" y="94"/>
                    <a:pt x="114" y="69"/>
                    <a:pt x="145" y="69"/>
                  </a:cubicBezTo>
                  <a:cubicBezTo>
                    <a:pt x="176" y="69"/>
                    <a:pt x="202" y="94"/>
                    <a:pt x="202" y="125"/>
                  </a:cubicBezTo>
                  <a:cubicBezTo>
                    <a:pt x="202" y="157"/>
                    <a:pt x="176" y="182"/>
                    <a:pt x="145" y="182"/>
                  </a:cubicBezTo>
                </a:path>
              </a:pathLst>
            </a:custGeom>
            <a:solidFill>
              <a:srgbClr val="0095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7" name="Oval 29"/>
            <p:cNvSpPr>
              <a:spLocks noChangeArrowheads="1"/>
            </p:cNvSpPr>
            <p:nvPr/>
          </p:nvSpPr>
          <p:spPr bwMode="auto">
            <a:xfrm>
              <a:off x="2648" y="1235"/>
              <a:ext cx="458" cy="45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000">
                  <a:solidFill>
                    <a:srgbClr val="0095F7"/>
                  </a:solidFill>
                  <a:latin typeface="Salome"/>
                </a:rPr>
                <a:t>3</a:t>
              </a:r>
              <a:endParaRPr lang="en-GB" sz="1000">
                <a:solidFill>
                  <a:srgbClr val="0095F7"/>
                </a:solidFill>
                <a:latin typeface="Salome"/>
              </a:endParaRPr>
            </a:p>
          </p:txBody>
        </p:sp>
      </p:grpSp>
      <p:grpSp>
        <p:nvGrpSpPr>
          <p:cNvPr id="54" name="pin"/>
          <p:cNvGrpSpPr>
            <a:grpSpLocks noChangeAspect="1"/>
          </p:cNvGrpSpPr>
          <p:nvPr/>
        </p:nvGrpSpPr>
        <p:grpSpPr bwMode="auto">
          <a:xfrm>
            <a:off x="5881857" y="2634971"/>
            <a:ext cx="373061" cy="514641"/>
            <a:chOff x="2531" y="1144"/>
            <a:chExt cx="693" cy="956"/>
          </a:xfrm>
        </p:grpSpPr>
        <p:sp>
          <p:nvSpPr>
            <p:cNvPr id="55" name="Freeform 28"/>
            <p:cNvSpPr>
              <a:spLocks noEditPoints="1"/>
            </p:cNvSpPr>
            <p:nvPr/>
          </p:nvSpPr>
          <p:spPr bwMode="auto">
            <a:xfrm>
              <a:off x="2531" y="1144"/>
              <a:ext cx="693" cy="956"/>
            </a:xfrm>
            <a:custGeom>
              <a:avLst/>
              <a:gdLst>
                <a:gd name="T0" fmla="*/ 264 w 290"/>
                <a:gd name="T1" fmla="*/ 68 h 402"/>
                <a:gd name="T2" fmla="*/ 148 w 290"/>
                <a:gd name="T3" fmla="*/ 0 h 402"/>
                <a:gd name="T4" fmla="*/ 142 w 290"/>
                <a:gd name="T5" fmla="*/ 0 h 402"/>
                <a:gd name="T6" fmla="*/ 26 w 290"/>
                <a:gd name="T7" fmla="*/ 68 h 402"/>
                <a:gd name="T8" fmla="*/ 24 w 290"/>
                <a:gd name="T9" fmla="*/ 207 h 402"/>
                <a:gd name="T10" fmla="*/ 124 w 290"/>
                <a:gd name="T11" fmla="*/ 390 h 402"/>
                <a:gd name="T12" fmla="*/ 124 w 290"/>
                <a:gd name="T13" fmla="*/ 390 h 402"/>
                <a:gd name="T14" fmla="*/ 145 w 290"/>
                <a:gd name="T15" fmla="*/ 402 h 402"/>
                <a:gd name="T16" fmla="*/ 166 w 290"/>
                <a:gd name="T17" fmla="*/ 390 h 402"/>
                <a:gd name="T18" fmla="*/ 166 w 290"/>
                <a:gd name="T19" fmla="*/ 390 h 402"/>
                <a:gd name="T20" fmla="*/ 266 w 290"/>
                <a:gd name="T21" fmla="*/ 207 h 402"/>
                <a:gd name="T22" fmla="*/ 264 w 290"/>
                <a:gd name="T23" fmla="*/ 68 h 402"/>
                <a:gd name="T24" fmla="*/ 145 w 290"/>
                <a:gd name="T25" fmla="*/ 182 h 402"/>
                <a:gd name="T26" fmla="*/ 88 w 290"/>
                <a:gd name="T27" fmla="*/ 125 h 402"/>
                <a:gd name="T28" fmla="*/ 145 w 290"/>
                <a:gd name="T29" fmla="*/ 69 h 402"/>
                <a:gd name="T30" fmla="*/ 202 w 290"/>
                <a:gd name="T31" fmla="*/ 125 h 402"/>
                <a:gd name="T32" fmla="*/ 145 w 290"/>
                <a:gd name="T33" fmla="*/ 18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402" extrusionOk="0">
                  <a:moveTo>
                    <a:pt x="264" y="68"/>
                  </a:moveTo>
                  <a:cubicBezTo>
                    <a:pt x="240" y="26"/>
                    <a:pt x="196" y="1"/>
                    <a:pt x="148" y="0"/>
                  </a:cubicBezTo>
                  <a:cubicBezTo>
                    <a:pt x="146" y="0"/>
                    <a:pt x="144" y="0"/>
                    <a:pt x="142" y="0"/>
                  </a:cubicBezTo>
                  <a:cubicBezTo>
                    <a:pt x="94" y="1"/>
                    <a:pt x="50" y="26"/>
                    <a:pt x="26" y="68"/>
                  </a:cubicBezTo>
                  <a:cubicBezTo>
                    <a:pt x="1" y="112"/>
                    <a:pt x="0" y="163"/>
                    <a:pt x="24" y="207"/>
                  </a:cubicBezTo>
                  <a:cubicBezTo>
                    <a:pt x="124" y="390"/>
                    <a:pt x="124" y="390"/>
                    <a:pt x="124" y="390"/>
                  </a:cubicBezTo>
                  <a:cubicBezTo>
                    <a:pt x="124" y="390"/>
                    <a:pt x="124" y="390"/>
                    <a:pt x="124" y="390"/>
                  </a:cubicBezTo>
                  <a:cubicBezTo>
                    <a:pt x="128" y="398"/>
                    <a:pt x="136" y="402"/>
                    <a:pt x="145" y="402"/>
                  </a:cubicBezTo>
                  <a:cubicBezTo>
                    <a:pt x="154" y="402"/>
                    <a:pt x="162" y="398"/>
                    <a:pt x="166" y="390"/>
                  </a:cubicBezTo>
                  <a:cubicBezTo>
                    <a:pt x="166" y="390"/>
                    <a:pt x="166" y="390"/>
                    <a:pt x="166" y="390"/>
                  </a:cubicBezTo>
                  <a:cubicBezTo>
                    <a:pt x="266" y="207"/>
                    <a:pt x="266" y="207"/>
                    <a:pt x="266" y="207"/>
                  </a:cubicBezTo>
                  <a:cubicBezTo>
                    <a:pt x="290" y="163"/>
                    <a:pt x="289" y="112"/>
                    <a:pt x="264" y="68"/>
                  </a:cubicBezTo>
                  <a:moveTo>
                    <a:pt x="145" y="182"/>
                  </a:moveTo>
                  <a:cubicBezTo>
                    <a:pt x="114" y="182"/>
                    <a:pt x="88" y="157"/>
                    <a:pt x="88" y="125"/>
                  </a:cubicBezTo>
                  <a:cubicBezTo>
                    <a:pt x="88" y="94"/>
                    <a:pt x="114" y="69"/>
                    <a:pt x="145" y="69"/>
                  </a:cubicBezTo>
                  <a:cubicBezTo>
                    <a:pt x="176" y="69"/>
                    <a:pt x="202" y="94"/>
                    <a:pt x="202" y="125"/>
                  </a:cubicBezTo>
                  <a:cubicBezTo>
                    <a:pt x="202" y="157"/>
                    <a:pt x="176" y="182"/>
                    <a:pt x="145" y="182"/>
                  </a:cubicBezTo>
                </a:path>
              </a:pathLst>
            </a:custGeom>
            <a:solidFill>
              <a:srgbClr val="0095F7"/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" name="Oval 29"/>
            <p:cNvSpPr>
              <a:spLocks noChangeArrowheads="1"/>
            </p:cNvSpPr>
            <p:nvPr/>
          </p:nvSpPr>
          <p:spPr bwMode="auto">
            <a:xfrm>
              <a:off x="2648" y="1235"/>
              <a:ext cx="458" cy="45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000">
                  <a:solidFill>
                    <a:srgbClr val="0095F7"/>
                  </a:solidFill>
                  <a:latin typeface="Salome"/>
                </a:rPr>
                <a:t>4</a:t>
              </a:r>
              <a:endParaRPr lang="en-GB" sz="1000">
                <a:solidFill>
                  <a:srgbClr val="0095F7"/>
                </a:solidFill>
                <a:latin typeface="Salome"/>
              </a:endParaRPr>
            </a:p>
          </p:txBody>
        </p:sp>
      </p:grpSp>
      <p:grpSp>
        <p:nvGrpSpPr>
          <p:cNvPr id="57" name="pin"/>
          <p:cNvGrpSpPr>
            <a:grpSpLocks noChangeAspect="1"/>
          </p:cNvGrpSpPr>
          <p:nvPr/>
        </p:nvGrpSpPr>
        <p:grpSpPr bwMode="auto">
          <a:xfrm>
            <a:off x="5703633" y="3287445"/>
            <a:ext cx="373061" cy="514641"/>
            <a:chOff x="2531" y="1144"/>
            <a:chExt cx="693" cy="956"/>
          </a:xfrm>
        </p:grpSpPr>
        <p:sp>
          <p:nvSpPr>
            <p:cNvPr id="70" name="Freeform 28"/>
            <p:cNvSpPr>
              <a:spLocks noEditPoints="1"/>
            </p:cNvSpPr>
            <p:nvPr/>
          </p:nvSpPr>
          <p:spPr bwMode="auto">
            <a:xfrm>
              <a:off x="2531" y="1144"/>
              <a:ext cx="693" cy="956"/>
            </a:xfrm>
            <a:custGeom>
              <a:avLst/>
              <a:gdLst>
                <a:gd name="T0" fmla="*/ 264 w 290"/>
                <a:gd name="T1" fmla="*/ 68 h 402"/>
                <a:gd name="T2" fmla="*/ 148 w 290"/>
                <a:gd name="T3" fmla="*/ 0 h 402"/>
                <a:gd name="T4" fmla="*/ 142 w 290"/>
                <a:gd name="T5" fmla="*/ 0 h 402"/>
                <a:gd name="T6" fmla="*/ 26 w 290"/>
                <a:gd name="T7" fmla="*/ 68 h 402"/>
                <a:gd name="T8" fmla="*/ 24 w 290"/>
                <a:gd name="T9" fmla="*/ 207 h 402"/>
                <a:gd name="T10" fmla="*/ 124 w 290"/>
                <a:gd name="T11" fmla="*/ 390 h 402"/>
                <a:gd name="T12" fmla="*/ 124 w 290"/>
                <a:gd name="T13" fmla="*/ 390 h 402"/>
                <a:gd name="T14" fmla="*/ 145 w 290"/>
                <a:gd name="T15" fmla="*/ 402 h 402"/>
                <a:gd name="T16" fmla="*/ 166 w 290"/>
                <a:gd name="T17" fmla="*/ 390 h 402"/>
                <a:gd name="T18" fmla="*/ 166 w 290"/>
                <a:gd name="T19" fmla="*/ 390 h 402"/>
                <a:gd name="T20" fmla="*/ 266 w 290"/>
                <a:gd name="T21" fmla="*/ 207 h 402"/>
                <a:gd name="T22" fmla="*/ 264 w 290"/>
                <a:gd name="T23" fmla="*/ 68 h 402"/>
                <a:gd name="T24" fmla="*/ 145 w 290"/>
                <a:gd name="T25" fmla="*/ 182 h 402"/>
                <a:gd name="T26" fmla="*/ 88 w 290"/>
                <a:gd name="T27" fmla="*/ 125 h 402"/>
                <a:gd name="T28" fmla="*/ 145 w 290"/>
                <a:gd name="T29" fmla="*/ 69 h 402"/>
                <a:gd name="T30" fmla="*/ 202 w 290"/>
                <a:gd name="T31" fmla="*/ 125 h 402"/>
                <a:gd name="T32" fmla="*/ 145 w 290"/>
                <a:gd name="T33" fmla="*/ 18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402" extrusionOk="0">
                  <a:moveTo>
                    <a:pt x="264" y="68"/>
                  </a:moveTo>
                  <a:cubicBezTo>
                    <a:pt x="240" y="26"/>
                    <a:pt x="196" y="1"/>
                    <a:pt x="148" y="0"/>
                  </a:cubicBezTo>
                  <a:cubicBezTo>
                    <a:pt x="146" y="0"/>
                    <a:pt x="144" y="0"/>
                    <a:pt x="142" y="0"/>
                  </a:cubicBezTo>
                  <a:cubicBezTo>
                    <a:pt x="94" y="1"/>
                    <a:pt x="50" y="26"/>
                    <a:pt x="26" y="68"/>
                  </a:cubicBezTo>
                  <a:cubicBezTo>
                    <a:pt x="1" y="112"/>
                    <a:pt x="0" y="163"/>
                    <a:pt x="24" y="207"/>
                  </a:cubicBezTo>
                  <a:cubicBezTo>
                    <a:pt x="124" y="390"/>
                    <a:pt x="124" y="390"/>
                    <a:pt x="124" y="390"/>
                  </a:cubicBezTo>
                  <a:cubicBezTo>
                    <a:pt x="124" y="390"/>
                    <a:pt x="124" y="390"/>
                    <a:pt x="124" y="390"/>
                  </a:cubicBezTo>
                  <a:cubicBezTo>
                    <a:pt x="128" y="398"/>
                    <a:pt x="136" y="402"/>
                    <a:pt x="145" y="402"/>
                  </a:cubicBezTo>
                  <a:cubicBezTo>
                    <a:pt x="154" y="402"/>
                    <a:pt x="162" y="398"/>
                    <a:pt x="166" y="390"/>
                  </a:cubicBezTo>
                  <a:cubicBezTo>
                    <a:pt x="166" y="390"/>
                    <a:pt x="166" y="390"/>
                    <a:pt x="166" y="390"/>
                  </a:cubicBezTo>
                  <a:cubicBezTo>
                    <a:pt x="266" y="207"/>
                    <a:pt x="266" y="207"/>
                    <a:pt x="266" y="207"/>
                  </a:cubicBezTo>
                  <a:cubicBezTo>
                    <a:pt x="290" y="163"/>
                    <a:pt x="289" y="112"/>
                    <a:pt x="264" y="68"/>
                  </a:cubicBezTo>
                  <a:moveTo>
                    <a:pt x="145" y="182"/>
                  </a:moveTo>
                  <a:cubicBezTo>
                    <a:pt x="114" y="182"/>
                    <a:pt x="88" y="157"/>
                    <a:pt x="88" y="125"/>
                  </a:cubicBezTo>
                  <a:cubicBezTo>
                    <a:pt x="88" y="94"/>
                    <a:pt x="114" y="69"/>
                    <a:pt x="145" y="69"/>
                  </a:cubicBezTo>
                  <a:cubicBezTo>
                    <a:pt x="176" y="69"/>
                    <a:pt x="202" y="94"/>
                    <a:pt x="202" y="125"/>
                  </a:cubicBezTo>
                  <a:cubicBezTo>
                    <a:pt x="202" y="157"/>
                    <a:pt x="176" y="182"/>
                    <a:pt x="145" y="182"/>
                  </a:cubicBezTo>
                </a:path>
              </a:pathLst>
            </a:custGeom>
            <a:solidFill>
              <a:srgbClr val="0095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1" name="Oval 29"/>
            <p:cNvSpPr>
              <a:spLocks noChangeArrowheads="1"/>
            </p:cNvSpPr>
            <p:nvPr/>
          </p:nvSpPr>
          <p:spPr bwMode="auto">
            <a:xfrm>
              <a:off x="2648" y="1235"/>
              <a:ext cx="458" cy="45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000">
                  <a:solidFill>
                    <a:srgbClr val="0095F7"/>
                  </a:solidFill>
                  <a:latin typeface="Salome"/>
                </a:rPr>
                <a:t>5</a:t>
              </a:r>
              <a:endParaRPr lang="en-GB" sz="1000">
                <a:solidFill>
                  <a:srgbClr val="0095F7"/>
                </a:solidFill>
                <a:latin typeface="Salome"/>
              </a:endParaRPr>
            </a:p>
          </p:txBody>
        </p:sp>
      </p:grpSp>
      <p:grpSp>
        <p:nvGrpSpPr>
          <p:cNvPr id="72" name="pin"/>
          <p:cNvGrpSpPr>
            <a:grpSpLocks noChangeAspect="1"/>
          </p:cNvGrpSpPr>
          <p:nvPr/>
        </p:nvGrpSpPr>
        <p:grpSpPr bwMode="auto">
          <a:xfrm>
            <a:off x="5248554" y="3854935"/>
            <a:ext cx="373061" cy="514641"/>
            <a:chOff x="2531" y="1144"/>
            <a:chExt cx="693" cy="956"/>
          </a:xfrm>
        </p:grpSpPr>
        <p:sp>
          <p:nvSpPr>
            <p:cNvPr id="73" name="Freeform 28"/>
            <p:cNvSpPr>
              <a:spLocks noEditPoints="1"/>
            </p:cNvSpPr>
            <p:nvPr/>
          </p:nvSpPr>
          <p:spPr bwMode="auto">
            <a:xfrm>
              <a:off x="2531" y="1144"/>
              <a:ext cx="693" cy="956"/>
            </a:xfrm>
            <a:custGeom>
              <a:avLst/>
              <a:gdLst>
                <a:gd name="T0" fmla="*/ 264 w 290"/>
                <a:gd name="T1" fmla="*/ 68 h 402"/>
                <a:gd name="T2" fmla="*/ 148 w 290"/>
                <a:gd name="T3" fmla="*/ 0 h 402"/>
                <a:gd name="T4" fmla="*/ 142 w 290"/>
                <a:gd name="T5" fmla="*/ 0 h 402"/>
                <a:gd name="T6" fmla="*/ 26 w 290"/>
                <a:gd name="T7" fmla="*/ 68 h 402"/>
                <a:gd name="T8" fmla="*/ 24 w 290"/>
                <a:gd name="T9" fmla="*/ 207 h 402"/>
                <a:gd name="T10" fmla="*/ 124 w 290"/>
                <a:gd name="T11" fmla="*/ 390 h 402"/>
                <a:gd name="T12" fmla="*/ 124 w 290"/>
                <a:gd name="T13" fmla="*/ 390 h 402"/>
                <a:gd name="T14" fmla="*/ 145 w 290"/>
                <a:gd name="T15" fmla="*/ 402 h 402"/>
                <a:gd name="T16" fmla="*/ 166 w 290"/>
                <a:gd name="T17" fmla="*/ 390 h 402"/>
                <a:gd name="T18" fmla="*/ 166 w 290"/>
                <a:gd name="T19" fmla="*/ 390 h 402"/>
                <a:gd name="T20" fmla="*/ 266 w 290"/>
                <a:gd name="T21" fmla="*/ 207 h 402"/>
                <a:gd name="T22" fmla="*/ 264 w 290"/>
                <a:gd name="T23" fmla="*/ 68 h 402"/>
                <a:gd name="T24" fmla="*/ 145 w 290"/>
                <a:gd name="T25" fmla="*/ 182 h 402"/>
                <a:gd name="T26" fmla="*/ 88 w 290"/>
                <a:gd name="T27" fmla="*/ 125 h 402"/>
                <a:gd name="T28" fmla="*/ 145 w 290"/>
                <a:gd name="T29" fmla="*/ 69 h 402"/>
                <a:gd name="T30" fmla="*/ 202 w 290"/>
                <a:gd name="T31" fmla="*/ 125 h 402"/>
                <a:gd name="T32" fmla="*/ 145 w 290"/>
                <a:gd name="T33" fmla="*/ 18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402" extrusionOk="0">
                  <a:moveTo>
                    <a:pt x="264" y="68"/>
                  </a:moveTo>
                  <a:cubicBezTo>
                    <a:pt x="240" y="26"/>
                    <a:pt x="196" y="1"/>
                    <a:pt x="148" y="0"/>
                  </a:cubicBezTo>
                  <a:cubicBezTo>
                    <a:pt x="146" y="0"/>
                    <a:pt x="144" y="0"/>
                    <a:pt x="142" y="0"/>
                  </a:cubicBezTo>
                  <a:cubicBezTo>
                    <a:pt x="94" y="1"/>
                    <a:pt x="50" y="26"/>
                    <a:pt x="26" y="68"/>
                  </a:cubicBezTo>
                  <a:cubicBezTo>
                    <a:pt x="1" y="112"/>
                    <a:pt x="0" y="163"/>
                    <a:pt x="24" y="207"/>
                  </a:cubicBezTo>
                  <a:cubicBezTo>
                    <a:pt x="124" y="390"/>
                    <a:pt x="124" y="390"/>
                    <a:pt x="124" y="390"/>
                  </a:cubicBezTo>
                  <a:cubicBezTo>
                    <a:pt x="124" y="390"/>
                    <a:pt x="124" y="390"/>
                    <a:pt x="124" y="390"/>
                  </a:cubicBezTo>
                  <a:cubicBezTo>
                    <a:pt x="128" y="398"/>
                    <a:pt x="136" y="402"/>
                    <a:pt x="145" y="402"/>
                  </a:cubicBezTo>
                  <a:cubicBezTo>
                    <a:pt x="154" y="402"/>
                    <a:pt x="162" y="398"/>
                    <a:pt x="166" y="390"/>
                  </a:cubicBezTo>
                  <a:cubicBezTo>
                    <a:pt x="166" y="390"/>
                    <a:pt x="166" y="390"/>
                    <a:pt x="166" y="390"/>
                  </a:cubicBezTo>
                  <a:cubicBezTo>
                    <a:pt x="266" y="207"/>
                    <a:pt x="266" y="207"/>
                    <a:pt x="266" y="207"/>
                  </a:cubicBezTo>
                  <a:cubicBezTo>
                    <a:pt x="290" y="163"/>
                    <a:pt x="289" y="112"/>
                    <a:pt x="264" y="68"/>
                  </a:cubicBezTo>
                  <a:moveTo>
                    <a:pt x="145" y="182"/>
                  </a:moveTo>
                  <a:cubicBezTo>
                    <a:pt x="114" y="182"/>
                    <a:pt x="88" y="157"/>
                    <a:pt x="88" y="125"/>
                  </a:cubicBezTo>
                  <a:cubicBezTo>
                    <a:pt x="88" y="94"/>
                    <a:pt x="114" y="69"/>
                    <a:pt x="145" y="69"/>
                  </a:cubicBezTo>
                  <a:cubicBezTo>
                    <a:pt x="176" y="69"/>
                    <a:pt x="202" y="94"/>
                    <a:pt x="202" y="125"/>
                  </a:cubicBezTo>
                  <a:cubicBezTo>
                    <a:pt x="202" y="157"/>
                    <a:pt x="176" y="182"/>
                    <a:pt x="145" y="182"/>
                  </a:cubicBezTo>
                </a:path>
              </a:pathLst>
            </a:custGeom>
            <a:solidFill>
              <a:srgbClr val="0095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4" name="Oval 29"/>
            <p:cNvSpPr>
              <a:spLocks noChangeArrowheads="1"/>
            </p:cNvSpPr>
            <p:nvPr/>
          </p:nvSpPr>
          <p:spPr bwMode="auto">
            <a:xfrm>
              <a:off x="2648" y="1235"/>
              <a:ext cx="458" cy="45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000">
                  <a:solidFill>
                    <a:srgbClr val="0095F7"/>
                  </a:solidFill>
                  <a:latin typeface="Salome"/>
                </a:rPr>
                <a:t>6</a:t>
              </a:r>
              <a:endParaRPr lang="en-GB" sz="1000">
                <a:solidFill>
                  <a:srgbClr val="0095F7"/>
                </a:solidFill>
                <a:latin typeface="Salome"/>
              </a:endParaRPr>
            </a:p>
          </p:txBody>
        </p:sp>
      </p:grpSp>
      <p:grpSp>
        <p:nvGrpSpPr>
          <p:cNvPr id="81" name="pin"/>
          <p:cNvGrpSpPr>
            <a:grpSpLocks noChangeAspect="1"/>
          </p:cNvGrpSpPr>
          <p:nvPr/>
        </p:nvGrpSpPr>
        <p:grpSpPr bwMode="auto">
          <a:xfrm>
            <a:off x="6553248" y="4014038"/>
            <a:ext cx="373061" cy="514641"/>
            <a:chOff x="2531" y="1144"/>
            <a:chExt cx="693" cy="956"/>
          </a:xfrm>
        </p:grpSpPr>
        <p:sp>
          <p:nvSpPr>
            <p:cNvPr id="82" name="Freeform 28"/>
            <p:cNvSpPr>
              <a:spLocks noEditPoints="1"/>
            </p:cNvSpPr>
            <p:nvPr/>
          </p:nvSpPr>
          <p:spPr bwMode="auto">
            <a:xfrm>
              <a:off x="2531" y="1144"/>
              <a:ext cx="693" cy="956"/>
            </a:xfrm>
            <a:custGeom>
              <a:avLst/>
              <a:gdLst>
                <a:gd name="T0" fmla="*/ 264 w 290"/>
                <a:gd name="T1" fmla="*/ 68 h 402"/>
                <a:gd name="T2" fmla="*/ 148 w 290"/>
                <a:gd name="T3" fmla="*/ 0 h 402"/>
                <a:gd name="T4" fmla="*/ 142 w 290"/>
                <a:gd name="T5" fmla="*/ 0 h 402"/>
                <a:gd name="T6" fmla="*/ 26 w 290"/>
                <a:gd name="T7" fmla="*/ 68 h 402"/>
                <a:gd name="T8" fmla="*/ 24 w 290"/>
                <a:gd name="T9" fmla="*/ 207 h 402"/>
                <a:gd name="T10" fmla="*/ 124 w 290"/>
                <a:gd name="T11" fmla="*/ 390 h 402"/>
                <a:gd name="T12" fmla="*/ 124 w 290"/>
                <a:gd name="T13" fmla="*/ 390 h 402"/>
                <a:gd name="T14" fmla="*/ 145 w 290"/>
                <a:gd name="T15" fmla="*/ 402 h 402"/>
                <a:gd name="T16" fmla="*/ 166 w 290"/>
                <a:gd name="T17" fmla="*/ 390 h 402"/>
                <a:gd name="T18" fmla="*/ 166 w 290"/>
                <a:gd name="T19" fmla="*/ 390 h 402"/>
                <a:gd name="T20" fmla="*/ 266 w 290"/>
                <a:gd name="T21" fmla="*/ 207 h 402"/>
                <a:gd name="T22" fmla="*/ 264 w 290"/>
                <a:gd name="T23" fmla="*/ 68 h 402"/>
                <a:gd name="T24" fmla="*/ 145 w 290"/>
                <a:gd name="T25" fmla="*/ 182 h 402"/>
                <a:gd name="T26" fmla="*/ 88 w 290"/>
                <a:gd name="T27" fmla="*/ 125 h 402"/>
                <a:gd name="T28" fmla="*/ 145 w 290"/>
                <a:gd name="T29" fmla="*/ 69 h 402"/>
                <a:gd name="T30" fmla="*/ 202 w 290"/>
                <a:gd name="T31" fmla="*/ 125 h 402"/>
                <a:gd name="T32" fmla="*/ 145 w 290"/>
                <a:gd name="T33" fmla="*/ 18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402" extrusionOk="0">
                  <a:moveTo>
                    <a:pt x="264" y="68"/>
                  </a:moveTo>
                  <a:cubicBezTo>
                    <a:pt x="240" y="26"/>
                    <a:pt x="196" y="1"/>
                    <a:pt x="148" y="0"/>
                  </a:cubicBezTo>
                  <a:cubicBezTo>
                    <a:pt x="146" y="0"/>
                    <a:pt x="144" y="0"/>
                    <a:pt x="142" y="0"/>
                  </a:cubicBezTo>
                  <a:cubicBezTo>
                    <a:pt x="94" y="1"/>
                    <a:pt x="50" y="26"/>
                    <a:pt x="26" y="68"/>
                  </a:cubicBezTo>
                  <a:cubicBezTo>
                    <a:pt x="1" y="112"/>
                    <a:pt x="0" y="163"/>
                    <a:pt x="24" y="207"/>
                  </a:cubicBezTo>
                  <a:cubicBezTo>
                    <a:pt x="124" y="390"/>
                    <a:pt x="124" y="390"/>
                    <a:pt x="124" y="390"/>
                  </a:cubicBezTo>
                  <a:cubicBezTo>
                    <a:pt x="124" y="390"/>
                    <a:pt x="124" y="390"/>
                    <a:pt x="124" y="390"/>
                  </a:cubicBezTo>
                  <a:cubicBezTo>
                    <a:pt x="128" y="398"/>
                    <a:pt x="136" y="402"/>
                    <a:pt x="145" y="402"/>
                  </a:cubicBezTo>
                  <a:cubicBezTo>
                    <a:pt x="154" y="402"/>
                    <a:pt x="162" y="398"/>
                    <a:pt x="166" y="390"/>
                  </a:cubicBezTo>
                  <a:cubicBezTo>
                    <a:pt x="166" y="390"/>
                    <a:pt x="166" y="390"/>
                    <a:pt x="166" y="390"/>
                  </a:cubicBezTo>
                  <a:cubicBezTo>
                    <a:pt x="266" y="207"/>
                    <a:pt x="266" y="207"/>
                    <a:pt x="266" y="207"/>
                  </a:cubicBezTo>
                  <a:cubicBezTo>
                    <a:pt x="290" y="163"/>
                    <a:pt x="289" y="112"/>
                    <a:pt x="264" y="68"/>
                  </a:cubicBezTo>
                  <a:moveTo>
                    <a:pt x="145" y="182"/>
                  </a:moveTo>
                  <a:cubicBezTo>
                    <a:pt x="114" y="182"/>
                    <a:pt x="88" y="157"/>
                    <a:pt x="88" y="125"/>
                  </a:cubicBezTo>
                  <a:cubicBezTo>
                    <a:pt x="88" y="94"/>
                    <a:pt x="114" y="69"/>
                    <a:pt x="145" y="69"/>
                  </a:cubicBezTo>
                  <a:cubicBezTo>
                    <a:pt x="176" y="69"/>
                    <a:pt x="202" y="94"/>
                    <a:pt x="202" y="125"/>
                  </a:cubicBezTo>
                  <a:cubicBezTo>
                    <a:pt x="202" y="157"/>
                    <a:pt x="176" y="182"/>
                    <a:pt x="145" y="182"/>
                  </a:cubicBezTo>
                </a:path>
              </a:pathLst>
            </a:custGeom>
            <a:solidFill>
              <a:srgbClr val="0095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3" name="Oval 29"/>
            <p:cNvSpPr>
              <a:spLocks noChangeArrowheads="1"/>
            </p:cNvSpPr>
            <p:nvPr/>
          </p:nvSpPr>
          <p:spPr bwMode="auto">
            <a:xfrm>
              <a:off x="2648" y="1235"/>
              <a:ext cx="458" cy="45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000">
                  <a:solidFill>
                    <a:srgbClr val="0095F7"/>
                  </a:solidFill>
                  <a:latin typeface="Salome"/>
                </a:rPr>
                <a:t>7</a:t>
              </a:r>
              <a:endParaRPr lang="en-GB" sz="1000">
                <a:solidFill>
                  <a:srgbClr val="0095F7"/>
                </a:solidFill>
                <a:latin typeface="Salome"/>
              </a:endParaRPr>
            </a:p>
          </p:txBody>
        </p:sp>
      </p:grpSp>
      <p:grpSp>
        <p:nvGrpSpPr>
          <p:cNvPr id="84" name="pin"/>
          <p:cNvGrpSpPr>
            <a:grpSpLocks noChangeAspect="1"/>
          </p:cNvGrpSpPr>
          <p:nvPr/>
        </p:nvGrpSpPr>
        <p:grpSpPr bwMode="auto">
          <a:xfrm>
            <a:off x="4900658" y="1852270"/>
            <a:ext cx="373061" cy="514641"/>
            <a:chOff x="2531" y="1144"/>
            <a:chExt cx="693" cy="956"/>
          </a:xfrm>
        </p:grpSpPr>
        <p:sp>
          <p:nvSpPr>
            <p:cNvPr id="85" name="Freeform 28"/>
            <p:cNvSpPr>
              <a:spLocks noEditPoints="1"/>
            </p:cNvSpPr>
            <p:nvPr/>
          </p:nvSpPr>
          <p:spPr bwMode="auto">
            <a:xfrm>
              <a:off x="2531" y="1144"/>
              <a:ext cx="693" cy="956"/>
            </a:xfrm>
            <a:custGeom>
              <a:avLst/>
              <a:gdLst>
                <a:gd name="T0" fmla="*/ 264 w 290"/>
                <a:gd name="T1" fmla="*/ 68 h 402"/>
                <a:gd name="T2" fmla="*/ 148 w 290"/>
                <a:gd name="T3" fmla="*/ 0 h 402"/>
                <a:gd name="T4" fmla="*/ 142 w 290"/>
                <a:gd name="T5" fmla="*/ 0 h 402"/>
                <a:gd name="T6" fmla="*/ 26 w 290"/>
                <a:gd name="T7" fmla="*/ 68 h 402"/>
                <a:gd name="T8" fmla="*/ 24 w 290"/>
                <a:gd name="T9" fmla="*/ 207 h 402"/>
                <a:gd name="T10" fmla="*/ 124 w 290"/>
                <a:gd name="T11" fmla="*/ 390 h 402"/>
                <a:gd name="T12" fmla="*/ 124 w 290"/>
                <a:gd name="T13" fmla="*/ 390 h 402"/>
                <a:gd name="T14" fmla="*/ 145 w 290"/>
                <a:gd name="T15" fmla="*/ 402 h 402"/>
                <a:gd name="T16" fmla="*/ 166 w 290"/>
                <a:gd name="T17" fmla="*/ 390 h 402"/>
                <a:gd name="T18" fmla="*/ 166 w 290"/>
                <a:gd name="T19" fmla="*/ 390 h 402"/>
                <a:gd name="T20" fmla="*/ 266 w 290"/>
                <a:gd name="T21" fmla="*/ 207 h 402"/>
                <a:gd name="T22" fmla="*/ 264 w 290"/>
                <a:gd name="T23" fmla="*/ 68 h 402"/>
                <a:gd name="T24" fmla="*/ 145 w 290"/>
                <a:gd name="T25" fmla="*/ 182 h 402"/>
                <a:gd name="T26" fmla="*/ 88 w 290"/>
                <a:gd name="T27" fmla="*/ 125 h 402"/>
                <a:gd name="T28" fmla="*/ 145 w 290"/>
                <a:gd name="T29" fmla="*/ 69 h 402"/>
                <a:gd name="T30" fmla="*/ 202 w 290"/>
                <a:gd name="T31" fmla="*/ 125 h 402"/>
                <a:gd name="T32" fmla="*/ 145 w 290"/>
                <a:gd name="T33" fmla="*/ 18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402" extrusionOk="0">
                  <a:moveTo>
                    <a:pt x="264" y="68"/>
                  </a:moveTo>
                  <a:cubicBezTo>
                    <a:pt x="240" y="26"/>
                    <a:pt x="196" y="1"/>
                    <a:pt x="148" y="0"/>
                  </a:cubicBezTo>
                  <a:cubicBezTo>
                    <a:pt x="146" y="0"/>
                    <a:pt x="144" y="0"/>
                    <a:pt x="142" y="0"/>
                  </a:cubicBezTo>
                  <a:cubicBezTo>
                    <a:pt x="94" y="1"/>
                    <a:pt x="50" y="26"/>
                    <a:pt x="26" y="68"/>
                  </a:cubicBezTo>
                  <a:cubicBezTo>
                    <a:pt x="1" y="112"/>
                    <a:pt x="0" y="163"/>
                    <a:pt x="24" y="207"/>
                  </a:cubicBezTo>
                  <a:cubicBezTo>
                    <a:pt x="124" y="390"/>
                    <a:pt x="124" y="390"/>
                    <a:pt x="124" y="390"/>
                  </a:cubicBezTo>
                  <a:cubicBezTo>
                    <a:pt x="124" y="390"/>
                    <a:pt x="124" y="390"/>
                    <a:pt x="124" y="390"/>
                  </a:cubicBezTo>
                  <a:cubicBezTo>
                    <a:pt x="128" y="398"/>
                    <a:pt x="136" y="402"/>
                    <a:pt x="145" y="402"/>
                  </a:cubicBezTo>
                  <a:cubicBezTo>
                    <a:pt x="154" y="402"/>
                    <a:pt x="162" y="398"/>
                    <a:pt x="166" y="390"/>
                  </a:cubicBezTo>
                  <a:cubicBezTo>
                    <a:pt x="166" y="390"/>
                    <a:pt x="166" y="390"/>
                    <a:pt x="166" y="390"/>
                  </a:cubicBezTo>
                  <a:cubicBezTo>
                    <a:pt x="266" y="207"/>
                    <a:pt x="266" y="207"/>
                    <a:pt x="266" y="207"/>
                  </a:cubicBezTo>
                  <a:cubicBezTo>
                    <a:pt x="290" y="163"/>
                    <a:pt x="289" y="112"/>
                    <a:pt x="264" y="68"/>
                  </a:cubicBezTo>
                  <a:moveTo>
                    <a:pt x="145" y="182"/>
                  </a:moveTo>
                  <a:cubicBezTo>
                    <a:pt x="114" y="182"/>
                    <a:pt x="88" y="157"/>
                    <a:pt x="88" y="125"/>
                  </a:cubicBezTo>
                  <a:cubicBezTo>
                    <a:pt x="88" y="94"/>
                    <a:pt x="114" y="69"/>
                    <a:pt x="145" y="69"/>
                  </a:cubicBezTo>
                  <a:cubicBezTo>
                    <a:pt x="176" y="69"/>
                    <a:pt x="202" y="94"/>
                    <a:pt x="202" y="125"/>
                  </a:cubicBezTo>
                  <a:cubicBezTo>
                    <a:pt x="202" y="157"/>
                    <a:pt x="176" y="182"/>
                    <a:pt x="145" y="182"/>
                  </a:cubicBezTo>
                </a:path>
              </a:pathLst>
            </a:custGeom>
            <a:solidFill>
              <a:srgbClr val="0095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6" name="Oval 29"/>
            <p:cNvSpPr>
              <a:spLocks noChangeArrowheads="1"/>
            </p:cNvSpPr>
            <p:nvPr/>
          </p:nvSpPr>
          <p:spPr bwMode="auto">
            <a:xfrm>
              <a:off x="2648" y="1235"/>
              <a:ext cx="458" cy="45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000">
                  <a:solidFill>
                    <a:srgbClr val="0095F7"/>
                  </a:solidFill>
                  <a:latin typeface="Salome"/>
                </a:rPr>
                <a:t>8</a:t>
              </a:r>
              <a:endParaRPr lang="en-GB" sz="1000">
                <a:solidFill>
                  <a:srgbClr val="0095F7"/>
                </a:solidFill>
                <a:latin typeface="Salome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 descr="Shape, background pattern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551948" y="1351421"/>
            <a:ext cx="473976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1600">
                <a:cs typeface="Arial"/>
              </a:rPr>
              <a:t>Open Educational Resources (OER) are educational materials of all kinds (e.g. e-books, videos, worksheets, etc.), which are of increasing relevance, especially in the university context.</a:t>
            </a:r>
            <a:endParaRPr/>
          </a:p>
          <a:p>
            <a:pPr>
              <a:spcAft>
                <a:spcPts val="1200"/>
              </a:spcAft>
              <a:defRPr/>
            </a:pPr>
            <a:r>
              <a:rPr lang="en-US" sz="1600">
                <a:cs typeface="Arial"/>
              </a:rPr>
              <a:t>Educational resources are characterised by the fact that they are freely accessible and are under a free licence. Licenses indicate the use and further distribution of an educational material. </a:t>
            </a:r>
            <a:endParaRPr/>
          </a:p>
          <a:p>
            <a:pPr>
              <a:spcAft>
                <a:spcPts val="1200"/>
              </a:spcAft>
              <a:defRPr/>
            </a:pPr>
            <a:r>
              <a:rPr lang="en-US" sz="1600">
                <a:cs typeface="Arial"/>
              </a:rPr>
              <a:t>For example, they can be (re)used, modified, republished under a different license.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480219" y="693392"/>
            <a:ext cx="47672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en-US" sz="3000" b="1">
                <a:solidFill>
                  <a:srgbClr val="0095F7"/>
                </a:solidFill>
                <a:latin typeface="Arial"/>
                <a:cs typeface="Arial"/>
              </a:rPr>
              <a:t>What are OER?</a:t>
            </a:r>
            <a:endParaRPr/>
          </a:p>
        </p:txBody>
      </p:sp>
      <p:pic>
        <p:nvPicPr>
          <p:cNvPr id="8" name="Picture 60"/>
          <p:cNvPicPr/>
          <p:nvPr/>
        </p:nvPicPr>
        <p:blipFill>
          <a:blip r:embed="rId4"/>
          <a:stretch/>
        </p:blipFill>
        <p:spPr bwMode="auto">
          <a:xfrm>
            <a:off x="6164207" y="1966313"/>
            <a:ext cx="2543810" cy="1479550"/>
          </a:xfrm>
          <a:prstGeom prst="rect">
            <a:avLst/>
          </a:prstGeom>
        </p:spPr>
      </p:pic>
      <p:sp>
        <p:nvSpPr>
          <p:cNvPr id="9" name="Textfeld 4"/>
          <p:cNvSpPr txBox="1"/>
          <p:nvPr/>
        </p:nvSpPr>
        <p:spPr bwMode="auto">
          <a:xfrm>
            <a:off x="6267175" y="3649888"/>
            <a:ext cx="2404110" cy="430887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n-US" sz="1400" b="0" u="sng" cap="small">
                <a:ea typeface="Times New Roman"/>
                <a:cs typeface="Times New Roman"/>
                <a:hlinkClick r:id="rId5" tooltip="https://pixabay.com/de/illustrations/roboter-oer-3263267/"/>
              </a:rPr>
              <a:t>https://pixabay.com/de/illustrations/roboter-oer-3263267/</a:t>
            </a:r>
            <a:r>
              <a:rPr lang="en-US" sz="1400" b="0" cap="small">
                <a:ea typeface="Times New Roman"/>
                <a:cs typeface="Times New Roman"/>
              </a:rPr>
              <a:t> </a:t>
            </a:r>
            <a:endParaRPr lang="de-DE" sz="1400" b="1" cap="small"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auto">
          <a:xfrm>
            <a:off x="623888" y="1916907"/>
            <a:ext cx="7886700" cy="1489471"/>
          </a:xfrm>
        </p:spPr>
        <p:txBody>
          <a:bodyPr/>
          <a:lstStyle/>
          <a:p>
            <a:pPr>
              <a:defRPr/>
            </a:pPr>
            <a:r>
              <a:rPr lang="de-AT"/>
              <a:t>Benefits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idx="4294967295"/>
          </p:nvPr>
        </p:nvSpPr>
        <p:spPr bwMode="auto">
          <a:xfrm>
            <a:off x="623888" y="3442098"/>
            <a:ext cx="7886700" cy="1125140"/>
          </a:xfrm>
        </p:spPr>
        <p:txBody>
          <a:bodyPr/>
          <a:lstStyle/>
          <a:p>
            <a:pPr>
              <a:defRPr/>
            </a:pPr>
            <a:endParaRPr lang="de-A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 descr="Shape, background pattern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 bwMode="auto">
          <a:xfrm>
            <a:off x="4444182" y="984926"/>
            <a:ext cx="300037" cy="3684683"/>
            <a:chOff x="7075488" y="1138040"/>
            <a:chExt cx="300037" cy="3684683"/>
          </a:xfrm>
        </p:grpSpPr>
        <p:sp>
          <p:nvSpPr>
            <p:cNvPr id="10" name="Rectangle 9"/>
            <p:cNvSpPr/>
            <p:nvPr/>
          </p:nvSpPr>
          <p:spPr bwMode="auto">
            <a:xfrm>
              <a:off x="7075488" y="1138040"/>
              <a:ext cx="300037" cy="3500632"/>
            </a:xfrm>
            <a:prstGeom prst="rect">
              <a:avLst/>
            </a:prstGeom>
            <a:gradFill>
              <a:gsLst>
                <a:gs pos="0">
                  <a:schemeClr val="bg1">
                    <a:lumMod val="90000"/>
                  </a:schemeClr>
                </a:gs>
                <a:gs pos="87000">
                  <a:schemeClr val="bg1">
                    <a:lumMod val="95000"/>
                  </a:schemeClr>
                </a:gs>
                <a:gs pos="100000">
                  <a:schemeClr val="bg1">
                    <a:lumMod val="97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Isosceles Triangle 12"/>
            <p:cNvSpPr/>
            <p:nvPr/>
          </p:nvSpPr>
          <p:spPr bwMode="auto">
            <a:xfrm rot="10800000">
              <a:off x="7075488" y="4638674"/>
              <a:ext cx="300037" cy="184049"/>
            </a:xfrm>
            <a:prstGeom prst="triangle">
              <a:avLst>
                <a:gd name="adj" fmla="val 50000"/>
              </a:avLst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</p:grpSp>
      <p:cxnSp>
        <p:nvCxnSpPr>
          <p:cNvPr id="3" name="Straight Connector 2"/>
          <p:cNvCxnSpPr>
            <a:cxnSpLocks/>
          </p:cNvCxnSpPr>
          <p:nvPr/>
        </p:nvCxnSpPr>
        <p:spPr bwMode="auto">
          <a:xfrm flipH="1">
            <a:off x="3924351" y="1488030"/>
            <a:ext cx="334342" cy="0"/>
          </a:xfrm>
          <a:prstGeom prst="line">
            <a:avLst/>
          </a:prstGeom>
          <a:ln w="57150" cap="rnd">
            <a:solidFill>
              <a:srgbClr val="00DEB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 bwMode="auto">
          <a:xfrm flipH="1">
            <a:off x="4838225" y="1651526"/>
            <a:ext cx="303517" cy="0"/>
          </a:xfrm>
          <a:prstGeom prst="line">
            <a:avLst/>
          </a:prstGeom>
          <a:ln w="57150" cap="rnd">
            <a:solidFill>
              <a:srgbClr val="0095F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 bwMode="auto">
          <a:xfrm>
            <a:off x="0" y="307533"/>
            <a:ext cx="914399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0095F7"/>
                </a:solidFill>
                <a:latin typeface="Arial"/>
                <a:cs typeface="Arial"/>
              </a:rPr>
              <a:t>Benefits of Open Educational Resources </a:t>
            </a:r>
            <a:endParaRPr lang="en-GB" sz="3200" b="1">
              <a:solidFill>
                <a:srgbClr val="0095F7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291772" y="1154744"/>
            <a:ext cx="2529522" cy="666572"/>
          </a:xfrm>
          <a:prstGeom prst="rect">
            <a:avLst/>
          </a:prstGeom>
          <a:solidFill>
            <a:srgbClr val="00D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bIns="72000" rtlCol="0" anchor="ctr"/>
          <a:lstStyle/>
          <a:p>
            <a:pPr algn="r">
              <a:buClr>
                <a:schemeClr val="dk1"/>
              </a:buClr>
              <a:buSzPts val="1400"/>
              <a:defRPr/>
            </a:pPr>
            <a:endParaRPr lang="en-US" sz="1200"/>
          </a:p>
          <a:p>
            <a:pPr algn="r">
              <a:buClr>
                <a:schemeClr val="dk1"/>
              </a:buClr>
              <a:buSzPts val="1400"/>
              <a:defRPr/>
            </a:pPr>
            <a:r>
              <a:rPr lang="en-US" sz="1200" b="1"/>
              <a:t>OER promotes the Aurora network with a showcase of its members´ pedagogic innovation and talent.</a:t>
            </a:r>
            <a:endParaRPr lang="de-DE" sz="1200" b="1"/>
          </a:p>
          <a:p>
            <a:pPr algn="r">
              <a:buClr>
                <a:schemeClr val="dk1"/>
              </a:buClr>
              <a:buSzPts val="1400"/>
              <a:defRPr/>
            </a:pPr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329479" y="1245794"/>
            <a:ext cx="3182131" cy="808459"/>
          </a:xfrm>
          <a:prstGeom prst="rect">
            <a:avLst/>
          </a:prstGeom>
          <a:solidFill>
            <a:srgbClr val="009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144000" rtlCol="0" anchor="ctr">
            <a:spAutoFit/>
          </a:bodyPr>
          <a:lstStyle/>
          <a:p>
            <a:pPr>
              <a:buClr>
                <a:schemeClr val="dk1"/>
              </a:buClr>
              <a:buSzPts val="1400"/>
              <a:defRPr/>
            </a:pPr>
            <a:r>
              <a:rPr lang="en-US" sz="1200" b="1"/>
              <a:t>Producing and working with high quality educational material increases the importance of teaching</a:t>
            </a:r>
            <a:endParaRPr lang="de-DE" sz="1200" b="1"/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 bwMode="auto">
          <a:xfrm flipH="1">
            <a:off x="3923372" y="2337787"/>
            <a:ext cx="335322" cy="0"/>
          </a:xfrm>
          <a:prstGeom prst="line">
            <a:avLst/>
          </a:prstGeom>
          <a:ln w="57150" cap="rnd">
            <a:solidFill>
              <a:srgbClr val="0095F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 bwMode="auto">
          <a:xfrm>
            <a:off x="555477" y="2004501"/>
            <a:ext cx="3264837" cy="666572"/>
          </a:xfrm>
          <a:prstGeom prst="rect">
            <a:avLst/>
          </a:prstGeom>
          <a:solidFill>
            <a:srgbClr val="0095F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bIns="72000" rtlCol="0" anchor="ctr"/>
          <a:lstStyle/>
          <a:p>
            <a:pPr algn="r">
              <a:buClr>
                <a:schemeClr val="dk1"/>
              </a:buClr>
              <a:buSzPts val="1400"/>
              <a:defRPr/>
            </a:pPr>
            <a:endParaRPr lang="en-US" sz="1200"/>
          </a:p>
          <a:p>
            <a:pPr algn="r">
              <a:buClr>
                <a:schemeClr val="dk1"/>
              </a:buClr>
              <a:buSzPts val="1400"/>
              <a:defRPr/>
            </a:pPr>
            <a:r>
              <a:rPr lang="en-US" sz="1200" b="1"/>
              <a:t>OER gives students the opportunity to be co-creation partners benefiting themselves and the Aurora network</a:t>
            </a:r>
            <a:endParaRPr lang="de-DE" sz="1200" b="1"/>
          </a:p>
          <a:p>
            <a:pPr algn="r">
              <a:buClr>
                <a:schemeClr val="dk1"/>
              </a:buClr>
              <a:buSzPts val="1400"/>
              <a:defRPr/>
            </a:pPr>
            <a:endParaRPr lang="en-US" sz="1200">
              <a:solidFill>
                <a:schemeClr val="bg1"/>
              </a:solidFill>
              <a:latin typeface="Arial"/>
              <a:ea typeface="Calibri"/>
              <a:cs typeface="Arial"/>
            </a:endParaRPr>
          </a:p>
        </p:txBody>
      </p:sp>
      <p:cxnSp>
        <p:nvCxnSpPr>
          <p:cNvPr id="36" name="Straight Connector 35"/>
          <p:cNvCxnSpPr>
            <a:cxnSpLocks/>
          </p:cNvCxnSpPr>
          <p:nvPr/>
        </p:nvCxnSpPr>
        <p:spPr bwMode="auto">
          <a:xfrm flipH="1" flipV="1">
            <a:off x="3923372" y="3055644"/>
            <a:ext cx="335322" cy="1"/>
          </a:xfrm>
          <a:prstGeom prst="line">
            <a:avLst/>
          </a:prstGeom>
          <a:ln w="57150" cap="rnd">
            <a:solidFill>
              <a:srgbClr val="00DDB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 bwMode="auto">
          <a:xfrm>
            <a:off x="760576" y="2761926"/>
            <a:ext cx="3059738" cy="587441"/>
          </a:xfrm>
          <a:prstGeom prst="rect">
            <a:avLst/>
          </a:prstGeom>
          <a:solidFill>
            <a:srgbClr val="00D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Ins="180000" bIns="108000" rtlCol="0" anchor="ctr">
            <a:spAutoFit/>
          </a:bodyPr>
          <a:lstStyle/>
          <a:p>
            <a:pPr algn="r">
              <a:buClr>
                <a:schemeClr val="dk1"/>
              </a:buClr>
              <a:buSzPts val="1400"/>
              <a:defRPr/>
            </a:pPr>
            <a:r>
              <a:rPr lang="en-US" sz="1200" b="1"/>
              <a:t>OER helps making teaching visible (like research)</a:t>
            </a:r>
            <a:endParaRPr lang="en-US" sz="1200" b="1">
              <a:solidFill>
                <a:schemeClr val="bg1"/>
              </a:solidFill>
              <a:latin typeface="Arial"/>
              <a:ea typeface="Calibri"/>
              <a:cs typeface="Arial"/>
            </a:endParaRPr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 bwMode="auto">
          <a:xfrm flipH="1">
            <a:off x="3923373" y="3918603"/>
            <a:ext cx="335320" cy="0"/>
          </a:xfrm>
          <a:prstGeom prst="line">
            <a:avLst/>
          </a:prstGeom>
          <a:ln w="57150" cap="rnd">
            <a:solidFill>
              <a:srgbClr val="0095F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 bwMode="auto">
          <a:xfrm>
            <a:off x="555477" y="3532551"/>
            <a:ext cx="3264837" cy="772107"/>
          </a:xfrm>
          <a:prstGeom prst="rect">
            <a:avLst/>
          </a:prstGeom>
          <a:solidFill>
            <a:srgbClr val="009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Ins="180000" bIns="108000" rtlCol="0" anchor="ctr">
            <a:spAutoFit/>
          </a:bodyPr>
          <a:lstStyle/>
          <a:p>
            <a:pPr algn="r">
              <a:buClr>
                <a:schemeClr val="dk1"/>
              </a:buClr>
              <a:buSzPts val="1400"/>
              <a:defRPr/>
            </a:pPr>
            <a:r>
              <a:rPr lang="en-US" sz="1200" b="1"/>
              <a:t>OER is a cost effective and efficient way to collaboratively create (and improve) high quality resources</a:t>
            </a:r>
            <a:endParaRPr lang="de-DE" sz="1200" b="1"/>
          </a:p>
        </p:txBody>
      </p:sp>
      <p:cxnSp>
        <p:nvCxnSpPr>
          <p:cNvPr id="41" name="Straight Connector 40"/>
          <p:cNvCxnSpPr>
            <a:cxnSpLocks/>
          </p:cNvCxnSpPr>
          <p:nvPr/>
        </p:nvCxnSpPr>
        <p:spPr bwMode="auto">
          <a:xfrm flipH="1">
            <a:off x="4838225" y="2564891"/>
            <a:ext cx="303517" cy="0"/>
          </a:xfrm>
          <a:prstGeom prst="line">
            <a:avLst/>
          </a:prstGeom>
          <a:ln w="57150" cap="rnd">
            <a:solidFill>
              <a:srgbClr val="00DEB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 bwMode="auto">
          <a:xfrm>
            <a:off x="5329479" y="2251491"/>
            <a:ext cx="3182131" cy="623793"/>
          </a:xfrm>
          <a:prstGeom prst="rect">
            <a:avLst/>
          </a:prstGeom>
          <a:solidFill>
            <a:srgbClr val="00D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144000" rtlCol="0" anchor="ctr">
            <a:spAutoFit/>
          </a:bodyPr>
          <a:lstStyle/>
          <a:p>
            <a:pPr>
              <a:buClr>
                <a:schemeClr val="dk1"/>
              </a:buClr>
              <a:buSzPts val="1400"/>
              <a:defRPr/>
            </a:pPr>
            <a:r>
              <a:rPr lang="en-US" sz="1200" b="1"/>
              <a:t>Re-use of qualitative OER (fragments) saves time and continually improved resources</a:t>
            </a:r>
            <a:endParaRPr lang="en-US" sz="1200" b="1">
              <a:solidFill>
                <a:schemeClr val="bg1"/>
              </a:solidFill>
              <a:latin typeface="Arial"/>
              <a:ea typeface="Calibri"/>
              <a:cs typeface="Arial"/>
            </a:endParaRPr>
          </a:p>
        </p:txBody>
      </p:sp>
      <p:cxnSp>
        <p:nvCxnSpPr>
          <p:cNvPr id="43" name="Straight Connector 42"/>
          <p:cNvCxnSpPr>
            <a:cxnSpLocks/>
          </p:cNvCxnSpPr>
          <p:nvPr/>
        </p:nvCxnSpPr>
        <p:spPr bwMode="auto">
          <a:xfrm flipH="1">
            <a:off x="4838225" y="3293590"/>
            <a:ext cx="303517" cy="0"/>
          </a:xfrm>
          <a:prstGeom prst="line">
            <a:avLst/>
          </a:prstGeom>
          <a:ln w="57150" cap="rnd">
            <a:solidFill>
              <a:srgbClr val="0095F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 bwMode="auto">
          <a:xfrm>
            <a:off x="5329479" y="2980190"/>
            <a:ext cx="3182131" cy="623793"/>
          </a:xfrm>
          <a:prstGeom prst="rect">
            <a:avLst/>
          </a:prstGeom>
          <a:solidFill>
            <a:srgbClr val="009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144000" rtlCol="0" anchor="ctr">
            <a:spAutoFit/>
          </a:bodyPr>
          <a:lstStyle/>
          <a:p>
            <a:pPr>
              <a:buClr>
                <a:schemeClr val="dk1"/>
              </a:buClr>
              <a:buSzPts val="1400"/>
              <a:defRPr/>
            </a:pPr>
            <a:r>
              <a:rPr lang="en-US" sz="1200" b="1"/>
              <a:t>OER has a clear and simple legal status – it allows free use and re-purposing by others</a:t>
            </a:r>
            <a:endParaRPr lang="de-DE" sz="1200" b="1"/>
          </a:p>
        </p:txBody>
      </p:sp>
      <p:cxnSp>
        <p:nvCxnSpPr>
          <p:cNvPr id="45" name="Straight Connector 44"/>
          <p:cNvCxnSpPr>
            <a:cxnSpLocks/>
          </p:cNvCxnSpPr>
          <p:nvPr/>
        </p:nvCxnSpPr>
        <p:spPr bwMode="auto">
          <a:xfrm flipH="1">
            <a:off x="4838225" y="4119125"/>
            <a:ext cx="303517" cy="0"/>
          </a:xfrm>
          <a:prstGeom prst="line">
            <a:avLst/>
          </a:prstGeom>
          <a:ln w="57150" cap="rnd">
            <a:solidFill>
              <a:srgbClr val="00DEB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 bwMode="auto">
          <a:xfrm>
            <a:off x="5329479" y="3805725"/>
            <a:ext cx="3182131" cy="623793"/>
          </a:xfrm>
          <a:prstGeom prst="rect">
            <a:avLst/>
          </a:prstGeom>
          <a:solidFill>
            <a:srgbClr val="00D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144000" rtlCol="0" anchor="ctr">
            <a:spAutoFit/>
          </a:bodyPr>
          <a:lstStyle/>
          <a:p>
            <a:pPr lvl="0">
              <a:defRPr/>
            </a:pPr>
            <a:r>
              <a:rPr lang="en-US" sz="1200" b="1"/>
              <a:t>OER contributes to providing fair and equal access to knowledge for all</a:t>
            </a:r>
            <a:endParaRPr lang="de-DE" sz="12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 descr="Shape, background pattern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567243" y="983120"/>
            <a:ext cx="83860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/>
              <a:t>Retain:</a:t>
            </a:r>
            <a:br>
              <a:rPr lang="en-US"/>
            </a:br>
            <a:r>
              <a:rPr lang="en-US"/>
              <a:t>the right to make, own and control copies of the content (e.g. download, store and reproduce)</a:t>
            </a:r>
            <a:endParaRPr/>
          </a:p>
          <a:p>
            <a:pPr>
              <a:defRPr/>
            </a:pPr>
            <a:r>
              <a:rPr lang="en-US" b="1"/>
              <a:t>Reuse:</a:t>
            </a:r>
            <a:br>
              <a:rPr lang="en-US"/>
            </a:br>
            <a:r>
              <a:rPr lang="en-US"/>
              <a:t>the right to use the content in different contexts (e.g. in a classroom, in a learning group, on a website, in a video)</a:t>
            </a:r>
            <a:endParaRPr/>
          </a:p>
          <a:p>
            <a:pPr>
              <a:defRPr/>
            </a:pPr>
            <a:r>
              <a:rPr lang="en-US" b="1"/>
              <a:t>Revise:</a:t>
            </a:r>
            <a:br>
              <a:rPr lang="en-US"/>
            </a:br>
            <a:r>
              <a:rPr lang="en-US"/>
              <a:t>the right to edit, adapt, change or redesign the content (e.g. to translate a content into another language)</a:t>
            </a:r>
            <a:endParaRPr/>
          </a:p>
          <a:p>
            <a:pPr>
              <a:defRPr/>
            </a:pPr>
            <a:r>
              <a:rPr lang="en-US" b="1"/>
              <a:t>Remix:</a:t>
            </a:r>
            <a:br>
              <a:rPr lang="en-US"/>
            </a:br>
            <a:r>
              <a:rPr lang="en-US"/>
              <a:t>the right to combine an original or edited content with other open content and create something new from it (e.g. when incorporating images and music into a video)</a:t>
            </a:r>
            <a:endParaRPr/>
          </a:p>
          <a:p>
            <a:pPr>
              <a:defRPr/>
            </a:pPr>
            <a:r>
              <a:rPr lang="en-US" b="1"/>
              <a:t>Redistribute:</a:t>
            </a:r>
            <a:br>
              <a:rPr lang="en-US"/>
            </a:br>
            <a:r>
              <a:rPr lang="en-US"/>
              <a:t>the right to share copies of content with others, in the original or in your own revisions (e.g. give a copy to a colleague or publish it online).</a:t>
            </a:r>
            <a:endParaRPr/>
          </a:p>
        </p:txBody>
      </p:sp>
      <p:sp>
        <p:nvSpPr>
          <p:cNvPr id="28" name="TextBox 27"/>
          <p:cNvSpPr txBox="1"/>
          <p:nvPr/>
        </p:nvSpPr>
        <p:spPr bwMode="auto">
          <a:xfrm>
            <a:off x="480219" y="419129"/>
            <a:ext cx="47672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en-US" sz="3000" b="1">
                <a:solidFill>
                  <a:srgbClr val="0095F7"/>
                </a:solidFill>
                <a:latin typeface="Arial"/>
                <a:cs typeface="Arial"/>
              </a:rPr>
              <a:t>What are the 5 R?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Licences – </a:t>
            </a:r>
            <a:br>
              <a:rPr lang="de-AT"/>
            </a:br>
            <a:r>
              <a:rPr lang="de-AT"/>
              <a:t>Creative Commons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 descr="Shape, background pattern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480218" y="1159937"/>
            <a:ext cx="798508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/>
              <a:t>OER and the corresponding rights can be recognized by an open license. In most cases this is a Creative Commons (CC) license which is internationally accepted and is an alternative to the ubiquitous regulation to reserve all rights, which strongly limits the further use of educational materials.</a:t>
            </a:r>
            <a:endParaRPr/>
          </a:p>
          <a:p>
            <a:pPr>
              <a:spcBef>
                <a:spcPts val="1200"/>
              </a:spcBef>
              <a:defRPr/>
            </a:pPr>
            <a:r>
              <a:rPr lang="en-US"/>
              <a:t>Materials that are marked with a CC license may generally be reproduced, used and distributed. The description of the respective license indicates the terms of use:</a:t>
            </a:r>
            <a:endParaRPr/>
          </a:p>
          <a:p>
            <a:pPr>
              <a:spcBef>
                <a:spcPts val="1200"/>
              </a:spcBef>
              <a:defRPr/>
            </a:pPr>
            <a:r>
              <a:rPr lang="en-US"/>
              <a:t>More information about CC licenses: </a:t>
            </a:r>
            <a:r>
              <a:rPr lang="en-US" u="sng">
                <a:hlinkClick r:id="rId4" tooltip="https://creativecommons.org/licenses/?lang=en"/>
              </a:rPr>
              <a:t>https://creativecommons.org/licenses/?lang=en</a:t>
            </a:r>
            <a:endParaRPr lang="en-US"/>
          </a:p>
        </p:txBody>
      </p:sp>
      <p:sp>
        <p:nvSpPr>
          <p:cNvPr id="28" name="TextBox 27"/>
          <p:cNvSpPr txBox="1"/>
          <p:nvPr/>
        </p:nvSpPr>
        <p:spPr bwMode="auto">
          <a:xfrm>
            <a:off x="480218" y="419129"/>
            <a:ext cx="7328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95F7"/>
                </a:solidFill>
              </a:rPr>
              <a:t>How do I use OER legally compliant?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1171</Words>
  <Application>Microsoft Office PowerPoint</Application>
  <DocSecurity>0</DocSecurity>
  <PresentationFormat>Presentación en pantalla (16:9)</PresentationFormat>
  <Paragraphs>146</Paragraphs>
  <Slides>25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Benefits</vt:lpstr>
      <vt:lpstr>Presentación de PowerPoint</vt:lpstr>
      <vt:lpstr>Presentación de PowerPoint</vt:lpstr>
      <vt:lpstr>Licences –  Creative Commons</vt:lpstr>
      <vt:lpstr>Presentación de PowerPoint</vt:lpstr>
      <vt:lpstr>Presentación de PowerPoint</vt:lpstr>
      <vt:lpstr>Presentación de PowerPoint</vt:lpstr>
      <vt:lpstr>Openess of Creative-Commons Licences</vt:lpstr>
      <vt:lpstr>Search Engines –  OER Portals (Hubs)</vt:lpstr>
      <vt:lpstr>Presentación de PowerPoint</vt:lpstr>
      <vt:lpstr>Presentación de PowerPoint</vt:lpstr>
      <vt:lpstr>Presentación de PowerPoint</vt:lpstr>
      <vt:lpstr>Scaling up</vt:lpstr>
      <vt:lpstr>Tools</vt:lpstr>
      <vt:lpstr>Tools: creation of Open textbooks</vt:lpstr>
      <vt:lpstr>Tools: types of content related to learning activities and goals</vt:lpstr>
      <vt:lpstr>Tools: interactive infographic open textbooks</vt:lpstr>
      <vt:lpstr> Search Engine -  Showcase Merlot https://www.merlot.org/merlot/index.htm 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Zoran Kerkez</dc:creator>
  <cp:keywords/>
  <dc:description/>
  <cp:lastModifiedBy>Anke Petschenka</cp:lastModifiedBy>
  <cp:revision>99</cp:revision>
  <dcterms:created xsi:type="dcterms:W3CDTF">2021-09-29T19:07:36Z</dcterms:created>
  <dcterms:modified xsi:type="dcterms:W3CDTF">2022-06-20T12:30:49Z</dcterms:modified>
  <cp:category/>
  <dc:identifier/>
  <cp:contentStatus/>
  <dc:language/>
  <cp:version/>
</cp:coreProperties>
</file>