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46520-B4CD-419D-F22E-FF7376E79A75}" v="400" dt="2021-11-15T17:47:13.579"/>
    <p1510:client id="{CAB914E4-D88C-4A1E-9575-C55379DDE911}" v="296" dt="2021-11-15T12:06:50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52" d="100"/>
          <a:sy n="52" d="100"/>
        </p:scale>
        <p:origin x="651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Boothby-Barnbrook (UEASU - Staff)" userId="S::jcg20hzu@uea.ac.uk::60785aff-7c1a-4feb-9b86-9f7fe5056704" providerId="AD" clId="Web-{18846520-B4CD-419D-F22E-FF7376E79A75}"/>
    <pc:docChg chg="modSld addMainMaster delMainMaster">
      <pc:chgData name="Claire Boothby-Barnbrook (UEASU - Staff)" userId="S::jcg20hzu@uea.ac.uk::60785aff-7c1a-4feb-9b86-9f7fe5056704" providerId="AD" clId="Web-{18846520-B4CD-419D-F22E-FF7376E79A75}" dt="2021-11-15T17:47:10.172" v="641" actId="20577"/>
      <pc:docMkLst>
        <pc:docMk/>
      </pc:docMkLst>
      <pc:sldChg chg="addSp delSp modSp mod setBg modClrScheme addAnim delDesignElem chgLayout modNotes">
        <pc:chgData name="Claire Boothby-Barnbrook (UEASU - Staff)" userId="S::jcg20hzu@uea.ac.uk::60785aff-7c1a-4feb-9b86-9f7fe5056704" providerId="AD" clId="Web-{18846520-B4CD-419D-F22E-FF7376E79A75}" dt="2021-11-15T17:47:10.172" v="641" actId="20577"/>
        <pc:sldMkLst>
          <pc:docMk/>
          <pc:sldMk cId="3896698769" sldId="256"/>
        </pc:sldMkLst>
        <pc:spChg chg="mod ord">
          <ac:chgData name="Claire Boothby-Barnbrook (UEASU - Staff)" userId="S::jcg20hzu@uea.ac.uk::60785aff-7c1a-4feb-9b86-9f7fe5056704" providerId="AD" clId="Web-{18846520-B4CD-419D-F22E-FF7376E79A75}" dt="2021-11-15T17:15:46.765" v="96"/>
          <ac:spMkLst>
            <pc:docMk/>
            <pc:sldMk cId="3896698769" sldId="256"/>
            <ac:spMk id="2" creationId="{DE35ABD3-7CF2-473D-AF9C-C99EC5F095F3}"/>
          </ac:spMkLst>
        </pc:spChg>
        <pc:spChg chg="mod ord">
          <ac:chgData name="Claire Boothby-Barnbrook (UEASU - Staff)" userId="S::jcg20hzu@uea.ac.uk::60785aff-7c1a-4feb-9b86-9f7fe5056704" providerId="AD" clId="Web-{18846520-B4CD-419D-F22E-FF7376E79A75}" dt="2021-11-15T17:47:10.172" v="641" actId="20577"/>
          <ac:spMkLst>
            <pc:docMk/>
            <pc:sldMk cId="3896698769" sldId="256"/>
            <ac:spMk id="3" creationId="{B1DCF9C7-80E0-462F-84D6-AADDBE7B12B8}"/>
          </ac:spMkLst>
        </pc:spChg>
        <pc:spChg chg="add del mod">
          <ac:chgData name="Claire Boothby-Barnbrook (UEASU - Staff)" userId="S::jcg20hzu@uea.ac.uk::60785aff-7c1a-4feb-9b86-9f7fe5056704" providerId="AD" clId="Web-{18846520-B4CD-419D-F22E-FF7376E79A75}" dt="2021-11-15T17:09:59.932" v="22"/>
          <ac:spMkLst>
            <pc:docMk/>
            <pc:sldMk cId="3896698769" sldId="256"/>
            <ac:spMk id="4" creationId="{58EBCFCB-5D7B-4143-A419-C6E3B71437A3}"/>
          </ac:spMkLst>
        </pc:spChg>
        <pc:spChg chg="add del">
          <ac:chgData name="Claire Boothby-Barnbrook (UEASU - Staff)" userId="S::jcg20hzu@uea.ac.uk::60785aff-7c1a-4feb-9b86-9f7fe5056704" providerId="AD" clId="Web-{18846520-B4CD-419D-F22E-FF7376E79A75}" dt="2021-11-15T17:14:29.573" v="71"/>
          <ac:spMkLst>
            <pc:docMk/>
            <pc:sldMk cId="3896698769" sldId="256"/>
            <ac:spMk id="5" creationId="{934F1179-B481-4F9E-BCA3-AFB972070F83}"/>
          </ac:spMkLst>
        </pc:spChg>
        <pc:spChg chg="add del">
          <ac:chgData name="Claire Boothby-Barnbrook (UEASU - Staff)" userId="S::jcg20hzu@uea.ac.uk::60785aff-7c1a-4feb-9b86-9f7fe5056704" providerId="AD" clId="Web-{18846520-B4CD-419D-F22E-FF7376E79A75}" dt="2021-11-15T17:14:29.573" v="71"/>
          <ac:spMkLst>
            <pc:docMk/>
            <pc:sldMk cId="3896698769" sldId="256"/>
            <ac:spMk id="6" creationId="{827DC2C4-B485-428A-BF4A-472D2967F47F}"/>
          </ac:spMkLst>
        </pc:spChg>
        <pc:spChg chg="add del">
          <ac:chgData name="Claire Boothby-Barnbrook (UEASU - Staff)" userId="S::jcg20hzu@uea.ac.uk::60785aff-7c1a-4feb-9b86-9f7fe5056704" providerId="AD" clId="Web-{18846520-B4CD-419D-F22E-FF7376E79A75}" dt="2021-11-15T17:14:29.573" v="71"/>
          <ac:spMkLst>
            <pc:docMk/>
            <pc:sldMk cId="3896698769" sldId="256"/>
            <ac:spMk id="7" creationId="{EE04B5EB-F158-4507-90DD-BD23620C7CC9}"/>
          </ac:spMkLst>
        </pc:spChg>
        <pc:spChg chg="add del">
          <ac:chgData name="Claire Boothby-Barnbrook (UEASU - Staff)" userId="S::jcg20hzu@uea.ac.uk::60785aff-7c1a-4feb-9b86-9f7fe5056704" providerId="AD" clId="Web-{18846520-B4CD-419D-F22E-FF7376E79A75}" dt="2021-11-15T17:08:41.724" v="12"/>
          <ac:spMkLst>
            <pc:docMk/>
            <pc:sldMk cId="3896698769" sldId="256"/>
            <ac:spMk id="8" creationId="{A8DB9CD9-59B1-4D73-BC4C-98796A48EF9B}"/>
          </ac:spMkLst>
        </pc:spChg>
        <pc:spChg chg="add del">
          <ac:chgData name="Claire Boothby-Barnbrook (UEASU - Staff)" userId="S::jcg20hzu@uea.ac.uk::60785aff-7c1a-4feb-9b86-9f7fe5056704" providerId="AD" clId="Web-{18846520-B4CD-419D-F22E-FF7376E79A75}" dt="2021-11-15T17:15:46.765" v="96"/>
          <ac:spMkLst>
            <pc:docMk/>
            <pc:sldMk cId="3896698769" sldId="256"/>
            <ac:spMk id="9" creationId="{FFD48BC7-DC40-47DE-87EE-9F4B6ECB9ABB}"/>
          </ac:spMkLst>
        </pc:spChg>
        <pc:spChg chg="add del">
          <ac:chgData name="Claire Boothby-Barnbrook (UEASU - Staff)" userId="S::jcg20hzu@uea.ac.uk::60785aff-7c1a-4feb-9b86-9f7fe5056704" providerId="AD" clId="Web-{18846520-B4CD-419D-F22E-FF7376E79A75}" dt="2021-11-15T17:08:41.724" v="12"/>
          <ac:spMkLst>
            <pc:docMk/>
            <pc:sldMk cId="3896698769" sldId="256"/>
            <ac:spMk id="10" creationId="{8874A6A9-41FF-4E33-AFA8-F9F81436A59E}"/>
          </ac:spMkLst>
        </pc:spChg>
        <pc:spChg chg="add del">
          <ac:chgData name="Claire Boothby-Barnbrook (UEASU - Staff)" userId="S::jcg20hzu@uea.ac.uk::60785aff-7c1a-4feb-9b86-9f7fe5056704" providerId="AD" clId="Web-{18846520-B4CD-419D-F22E-FF7376E79A75}" dt="2021-11-15T17:15:46.765" v="96"/>
          <ac:spMkLst>
            <pc:docMk/>
            <pc:sldMk cId="3896698769" sldId="256"/>
            <ac:spMk id="14" creationId="{E502BBC7-2C76-46F3-BC24-5985BC13DB88}"/>
          </ac:spMkLst>
        </pc:spChg>
        <pc:spChg chg="add del">
          <ac:chgData name="Claire Boothby-Barnbrook (UEASU - Staff)" userId="S::jcg20hzu@uea.ac.uk::60785aff-7c1a-4feb-9b86-9f7fe5056704" providerId="AD" clId="Web-{18846520-B4CD-419D-F22E-FF7376E79A75}" dt="2021-11-15T17:15:46.765" v="96"/>
          <ac:spMkLst>
            <pc:docMk/>
            <pc:sldMk cId="3896698769" sldId="256"/>
            <ac:spMk id="16" creationId="{C7F28D52-2A5F-4D23-81AE-7CB8B591C7AF}"/>
          </ac:spMkLst>
        </pc:spChg>
        <pc:spChg chg="add del">
          <ac:chgData name="Claire Boothby-Barnbrook (UEASU - Staff)" userId="S::jcg20hzu@uea.ac.uk::60785aff-7c1a-4feb-9b86-9f7fe5056704" providerId="AD" clId="Web-{18846520-B4CD-419D-F22E-FF7376E79A75}" dt="2021-11-15T17:15:46.765" v="96"/>
          <ac:spMkLst>
            <pc:docMk/>
            <pc:sldMk cId="3896698769" sldId="256"/>
            <ac:spMk id="18" creationId="{3629484E-3792-4B3D-89AD-7C8A1ED0E0D4}"/>
          </ac:spMkLst>
        </pc:spChg>
        <pc:grpChg chg="add del">
          <ac:chgData name="Claire Boothby-Barnbrook (UEASU - Staff)" userId="S::jcg20hzu@uea.ac.uk::60785aff-7c1a-4feb-9b86-9f7fe5056704" providerId="AD" clId="Web-{18846520-B4CD-419D-F22E-FF7376E79A75}" dt="2021-11-15T17:08:41.724" v="12"/>
          <ac:grpSpMkLst>
            <pc:docMk/>
            <pc:sldMk cId="3896698769" sldId="256"/>
            <ac:grpSpMk id="12" creationId="{721D730E-1F97-4071-B143-B05E6D2599BC}"/>
          </ac:grpSpMkLst>
        </pc:grpChg>
        <pc:graphicFrameChg chg="add mod modGraphic">
          <ac:chgData name="Claire Boothby-Barnbrook (UEASU - Staff)" userId="S::jcg20hzu@uea.ac.uk::60785aff-7c1a-4feb-9b86-9f7fe5056704" providerId="AD" clId="Web-{18846520-B4CD-419D-F22E-FF7376E79A75}" dt="2021-11-15T17:16:27.627" v="98" actId="14100"/>
          <ac:graphicFrameMkLst>
            <pc:docMk/>
            <pc:sldMk cId="3896698769" sldId="256"/>
            <ac:graphicFrameMk id="11" creationId="{2B461CD4-F295-4152-9707-7256F434DD2C}"/>
          </ac:graphicFrameMkLst>
        </pc:graphicFrameChg>
      </pc:sldChg>
      <pc:sldChg chg="addSp delSp modSp mod setBg modClrScheme delDesignElem chgLayout">
        <pc:chgData name="Claire Boothby-Barnbrook (UEASU - Staff)" userId="S::jcg20hzu@uea.ac.uk::60785aff-7c1a-4feb-9b86-9f7fe5056704" providerId="AD" clId="Web-{18846520-B4CD-419D-F22E-FF7376E79A75}" dt="2021-11-15T17:15:46.765" v="96"/>
        <pc:sldMkLst>
          <pc:docMk/>
          <pc:sldMk cId="3218425780" sldId="257"/>
        </pc:sldMkLst>
        <pc:spChg chg="mod ord">
          <ac:chgData name="Claire Boothby-Barnbrook (UEASU - Staff)" userId="S::jcg20hzu@uea.ac.uk::60785aff-7c1a-4feb-9b86-9f7fe5056704" providerId="AD" clId="Web-{18846520-B4CD-419D-F22E-FF7376E79A75}" dt="2021-11-15T17:15:46.765" v="96"/>
          <ac:spMkLst>
            <pc:docMk/>
            <pc:sldMk cId="3218425780" sldId="257"/>
            <ac:spMk id="2" creationId="{FEC8DEE4-61CB-4E57-AE5D-EF89D40E7083}"/>
          </ac:spMkLst>
        </pc:spChg>
        <pc:spChg chg="del mod ord">
          <ac:chgData name="Claire Boothby-Barnbrook (UEASU - Staff)" userId="S::jcg20hzu@uea.ac.uk::60785aff-7c1a-4feb-9b86-9f7fe5056704" providerId="AD" clId="Web-{18846520-B4CD-419D-F22E-FF7376E79A75}" dt="2021-11-15T17:09:08.429" v="14"/>
          <ac:spMkLst>
            <pc:docMk/>
            <pc:sldMk cId="3218425780" sldId="257"/>
            <ac:spMk id="3" creationId="{A10A893A-8ABD-45B7-9B0E-196EFF7AC12C}"/>
          </ac:spMkLst>
        </pc:spChg>
        <pc:spChg chg="mod">
          <ac:chgData name="Claire Boothby-Barnbrook (UEASU - Staff)" userId="S::jcg20hzu@uea.ac.uk::60785aff-7c1a-4feb-9b86-9f7fe5056704" providerId="AD" clId="Web-{18846520-B4CD-419D-F22E-FF7376E79A75}" dt="2021-11-15T17:09:24.727" v="16" actId="20577"/>
          <ac:spMkLst>
            <pc:docMk/>
            <pc:sldMk cId="3218425780" sldId="257"/>
            <ac:spMk id="4" creationId="{0DE1C672-A0A9-4B8B-9D79-72FC19887BEA}"/>
          </ac:spMkLst>
        </pc:spChg>
        <pc:spChg chg="add del">
          <ac:chgData name="Claire Boothby-Barnbrook (UEASU - Staff)" userId="S::jcg20hzu@uea.ac.uk::60785aff-7c1a-4feb-9b86-9f7fe5056704" providerId="AD" clId="Web-{18846520-B4CD-419D-F22E-FF7376E79A75}" dt="2021-11-15T17:15:46.765" v="96"/>
          <ac:spMkLst>
            <pc:docMk/>
            <pc:sldMk cId="3218425780" sldId="257"/>
            <ac:spMk id="11" creationId="{955A2079-FA98-4876-80F0-72364A7D2EA4}"/>
          </ac:spMkLst>
        </pc:spChg>
        <pc:graphicFrameChg chg="add mod ord modGraphic">
          <ac:chgData name="Claire Boothby-Barnbrook (UEASU - Staff)" userId="S::jcg20hzu@uea.ac.uk::60785aff-7c1a-4feb-9b86-9f7fe5056704" providerId="AD" clId="Web-{18846520-B4CD-419D-F22E-FF7376E79A75}" dt="2021-11-15T17:15:46.765" v="96"/>
          <ac:graphicFrameMkLst>
            <pc:docMk/>
            <pc:sldMk cId="3218425780" sldId="257"/>
            <ac:graphicFrameMk id="6" creationId="{5DCBAB38-B865-4C59-B259-62DCE042A9A8}"/>
          </ac:graphicFrameMkLst>
        </pc:graphicFrameChg>
      </pc:sldChg>
      <pc:sldChg chg="addSp delSp modSp mod modClrScheme chgLayout modNotes">
        <pc:chgData name="Claire Boothby-Barnbrook (UEASU - Staff)" userId="S::jcg20hzu@uea.ac.uk::60785aff-7c1a-4feb-9b86-9f7fe5056704" providerId="AD" clId="Web-{18846520-B4CD-419D-F22E-FF7376E79A75}" dt="2021-11-15T17:43:57.083" v="523"/>
        <pc:sldMkLst>
          <pc:docMk/>
          <pc:sldMk cId="2489694665" sldId="258"/>
        </pc:sldMkLst>
        <pc:spChg chg="mod ord">
          <ac:chgData name="Claire Boothby-Barnbrook (UEASU - Staff)" userId="S::jcg20hzu@uea.ac.uk::60785aff-7c1a-4feb-9b86-9f7fe5056704" providerId="AD" clId="Web-{18846520-B4CD-419D-F22E-FF7376E79A75}" dt="2021-11-15T17:15:46.765" v="96"/>
          <ac:spMkLst>
            <pc:docMk/>
            <pc:sldMk cId="2489694665" sldId="258"/>
            <ac:spMk id="2" creationId="{96ACE519-1EC4-4F44-8D63-1045C8978154}"/>
          </ac:spMkLst>
        </pc:spChg>
        <pc:spChg chg="del">
          <ac:chgData name="Claire Boothby-Barnbrook (UEASU - Staff)" userId="S::jcg20hzu@uea.ac.uk::60785aff-7c1a-4feb-9b86-9f7fe5056704" providerId="AD" clId="Web-{18846520-B4CD-419D-F22E-FF7376E79A75}" dt="2021-11-15T17:11:46.438" v="50"/>
          <ac:spMkLst>
            <pc:docMk/>
            <pc:sldMk cId="2489694665" sldId="258"/>
            <ac:spMk id="5" creationId="{0301A6B4-09C7-4E49-B483-4B9137F631C7}"/>
          </ac:spMkLst>
        </pc:spChg>
        <pc:spChg chg="del">
          <ac:chgData name="Claire Boothby-Barnbrook (UEASU - Staff)" userId="S::jcg20hzu@uea.ac.uk::60785aff-7c1a-4feb-9b86-9f7fe5056704" providerId="AD" clId="Web-{18846520-B4CD-419D-F22E-FF7376E79A75}" dt="2021-11-15T17:10:52.951" v="30"/>
          <ac:spMkLst>
            <pc:docMk/>
            <pc:sldMk cId="2489694665" sldId="258"/>
            <ac:spMk id="6" creationId="{14D5E7AC-D56D-4A73-ADA4-75E4D294A551}"/>
          </ac:spMkLst>
        </pc:spChg>
        <pc:spChg chg="del mod">
          <ac:chgData name="Claire Boothby-Barnbrook (UEASU - Staff)" userId="S::jcg20hzu@uea.ac.uk::60785aff-7c1a-4feb-9b86-9f7fe5056704" providerId="AD" clId="Web-{18846520-B4CD-419D-F22E-FF7376E79A75}" dt="2021-11-15T17:16:42.237" v="100"/>
          <ac:spMkLst>
            <pc:docMk/>
            <pc:sldMk cId="2489694665" sldId="258"/>
            <ac:spMk id="8" creationId="{EA359673-8F3C-4D96-BE49-32CFADC44E97}"/>
          </ac:spMkLst>
        </pc:spChg>
        <pc:spChg chg="del mod">
          <ac:chgData name="Claire Boothby-Barnbrook (UEASU - Staff)" userId="S::jcg20hzu@uea.ac.uk::60785aff-7c1a-4feb-9b86-9f7fe5056704" providerId="AD" clId="Web-{18846520-B4CD-419D-F22E-FF7376E79A75}" dt="2021-11-15T17:11:50.454" v="53"/>
          <ac:spMkLst>
            <pc:docMk/>
            <pc:sldMk cId="2489694665" sldId="258"/>
            <ac:spMk id="9" creationId="{5C91E1D0-738E-46EF-A1AE-8D537DF82B93}"/>
          </ac:spMkLst>
        </pc:spChg>
        <pc:spChg chg="add del mod ord">
          <ac:chgData name="Claire Boothby-Barnbrook (UEASU - Staff)" userId="S::jcg20hzu@uea.ac.uk::60785aff-7c1a-4feb-9b86-9f7fe5056704" providerId="AD" clId="Web-{18846520-B4CD-419D-F22E-FF7376E79A75}" dt="2021-11-15T17:16:46.300" v="101"/>
          <ac:spMkLst>
            <pc:docMk/>
            <pc:sldMk cId="2489694665" sldId="258"/>
            <ac:spMk id="62" creationId="{CEA44230-BC06-4D30-BA2B-DF0A2A555451}"/>
          </ac:spMkLst>
        </pc:spChg>
        <pc:spChg chg="add del mod">
          <ac:chgData name="Claire Boothby-Barnbrook (UEASU - Staff)" userId="S::jcg20hzu@uea.ac.uk::60785aff-7c1a-4feb-9b86-9f7fe5056704" providerId="AD" clId="Web-{18846520-B4CD-419D-F22E-FF7376E79A75}" dt="2021-11-15T17:25:42.628" v="318"/>
          <ac:spMkLst>
            <pc:docMk/>
            <pc:sldMk cId="2489694665" sldId="258"/>
            <ac:spMk id="138" creationId="{74A62A39-1217-4622-B7B0-C91DB9323723}"/>
          </ac:spMkLst>
        </pc:spChg>
        <pc:spChg chg="add mod">
          <ac:chgData name="Claire Boothby-Barnbrook (UEASU - Staff)" userId="S::jcg20hzu@uea.ac.uk::60785aff-7c1a-4feb-9b86-9f7fe5056704" providerId="AD" clId="Web-{18846520-B4CD-419D-F22E-FF7376E79A75}" dt="2021-11-15T17:38:12.797" v="454" actId="20577"/>
          <ac:spMkLst>
            <pc:docMk/>
            <pc:sldMk cId="2489694665" sldId="258"/>
            <ac:spMk id="147" creationId="{BD37D405-7D83-4AA9-B223-1C85310C29C9}"/>
          </ac:spMkLst>
        </pc:spChg>
        <pc:spChg chg="add mod">
          <ac:chgData name="Claire Boothby-Barnbrook (UEASU - Staff)" userId="S::jcg20hzu@uea.ac.uk::60785aff-7c1a-4feb-9b86-9f7fe5056704" providerId="AD" clId="Web-{18846520-B4CD-419D-F22E-FF7376E79A75}" dt="2021-11-15T17:39:43.162" v="465" actId="14100"/>
          <ac:spMkLst>
            <pc:docMk/>
            <pc:sldMk cId="2489694665" sldId="258"/>
            <ac:spMk id="152" creationId="{DE597CD1-9C76-41EF-846C-EC937987606B}"/>
          </ac:spMkLst>
        </pc:spChg>
        <pc:spChg chg="add del mod">
          <ac:chgData name="Claire Boothby-Barnbrook (UEASU - Staff)" userId="S::jcg20hzu@uea.ac.uk::60785aff-7c1a-4feb-9b86-9f7fe5056704" providerId="AD" clId="Web-{18846520-B4CD-419D-F22E-FF7376E79A75}" dt="2021-11-15T17:27:36.760" v="358"/>
          <ac:spMkLst>
            <pc:docMk/>
            <pc:sldMk cId="2489694665" sldId="258"/>
            <ac:spMk id="158" creationId="{CDDCC1D9-39B5-4297-9531-A57C0530113D}"/>
          </ac:spMkLst>
        </pc:spChg>
        <pc:spChg chg="add mod">
          <ac:chgData name="Claire Boothby-Barnbrook (UEASU - Staff)" userId="S::jcg20hzu@uea.ac.uk::60785aff-7c1a-4feb-9b86-9f7fe5056704" providerId="AD" clId="Web-{18846520-B4CD-419D-F22E-FF7376E79A75}" dt="2021-11-15T17:39:04.925" v="456"/>
          <ac:spMkLst>
            <pc:docMk/>
            <pc:sldMk cId="2489694665" sldId="258"/>
            <ac:spMk id="159" creationId="{11E10BA2-6DBE-40EF-B59B-F67705B1654E}"/>
          </ac:spMkLst>
        </pc:spChg>
        <pc:graphicFrameChg chg="add del mod ord modGraphic">
          <ac:chgData name="Claire Boothby-Barnbrook (UEASU - Staff)" userId="S::jcg20hzu@uea.ac.uk::60785aff-7c1a-4feb-9b86-9f7fe5056704" providerId="AD" clId="Web-{18846520-B4CD-419D-F22E-FF7376E79A75}" dt="2021-11-15T17:27:21.868" v="356"/>
          <ac:graphicFrameMkLst>
            <pc:docMk/>
            <pc:sldMk cId="2489694665" sldId="258"/>
            <ac:graphicFrameMk id="4" creationId="{DE156AA6-1D13-4210-A425-F4CB343A24B8}"/>
          </ac:graphicFrameMkLst>
        </pc:graphicFrameChg>
      </pc:sldChg>
      <pc:sldChg chg="addSp modSp mod setBg modClrScheme chgLayout">
        <pc:chgData name="Claire Boothby-Barnbrook (UEASU - Staff)" userId="S::jcg20hzu@uea.ac.uk::60785aff-7c1a-4feb-9b86-9f7fe5056704" providerId="AD" clId="Web-{18846520-B4CD-419D-F22E-FF7376E79A75}" dt="2021-11-15T17:20:39.720" v="118" actId="14100"/>
        <pc:sldMkLst>
          <pc:docMk/>
          <pc:sldMk cId="487195985" sldId="259"/>
        </pc:sldMkLst>
        <pc:spChg chg="mod ord">
          <ac:chgData name="Claire Boothby-Barnbrook (UEASU - Staff)" userId="S::jcg20hzu@uea.ac.uk::60785aff-7c1a-4feb-9b86-9f7fe5056704" providerId="AD" clId="Web-{18846520-B4CD-419D-F22E-FF7376E79A75}" dt="2021-11-15T17:19:52.482" v="109" actId="1076"/>
          <ac:spMkLst>
            <pc:docMk/>
            <pc:sldMk cId="487195985" sldId="259"/>
            <ac:spMk id="2" creationId="{FD1E31C1-230D-40B0-99C7-E2156D590D98}"/>
          </ac:spMkLst>
        </pc:spChg>
        <pc:spChg chg="mod ord">
          <ac:chgData name="Claire Boothby-Barnbrook (UEASU - Staff)" userId="S::jcg20hzu@uea.ac.uk::60785aff-7c1a-4feb-9b86-9f7fe5056704" providerId="AD" clId="Web-{18846520-B4CD-419D-F22E-FF7376E79A75}" dt="2021-11-15T17:20:39.720" v="118" actId="14100"/>
          <ac:spMkLst>
            <pc:docMk/>
            <pc:sldMk cId="487195985" sldId="259"/>
            <ac:spMk id="3" creationId="{7A0255D2-88F9-4156-B444-A84312D9B81E}"/>
          </ac:spMkLst>
        </pc:spChg>
        <pc:spChg chg="add">
          <ac:chgData name="Claire Boothby-Barnbrook (UEASU - Staff)" userId="S::jcg20hzu@uea.ac.uk::60785aff-7c1a-4feb-9b86-9f7fe5056704" providerId="AD" clId="Web-{18846520-B4CD-419D-F22E-FF7376E79A75}" dt="2021-11-15T17:19:45.841" v="108"/>
          <ac:spMkLst>
            <pc:docMk/>
            <pc:sldMk cId="487195985" sldId="259"/>
            <ac:spMk id="9" creationId="{D1D34770-47A8-402C-AF23-2B653F2D88C1}"/>
          </ac:spMkLst>
        </pc:spChg>
        <pc:picChg chg="add mod">
          <ac:chgData name="Claire Boothby-Barnbrook (UEASU - Staff)" userId="S::jcg20hzu@uea.ac.uk::60785aff-7c1a-4feb-9b86-9f7fe5056704" providerId="AD" clId="Web-{18846520-B4CD-419D-F22E-FF7376E79A75}" dt="2021-11-15T17:19:45.841" v="108"/>
          <ac:picMkLst>
            <pc:docMk/>
            <pc:sldMk cId="487195985" sldId="259"/>
            <ac:picMk id="4" creationId="{07CCF89E-A6B9-48F4-A515-586FD557AF55}"/>
          </ac:picMkLst>
        </pc:picChg>
      </pc:sldChg>
      <pc:sldChg chg="addSp delSp modSp mod modClrScheme chgLayout">
        <pc:chgData name="Claire Boothby-Barnbrook (UEASU - Staff)" userId="S::jcg20hzu@uea.ac.uk::60785aff-7c1a-4feb-9b86-9f7fe5056704" providerId="AD" clId="Web-{18846520-B4CD-419D-F22E-FF7376E79A75}" dt="2021-11-15T17:46:43.030" v="631" actId="14100"/>
        <pc:sldMkLst>
          <pc:docMk/>
          <pc:sldMk cId="2853618718" sldId="260"/>
        </pc:sldMkLst>
        <pc:spChg chg="mod ord">
          <ac:chgData name="Claire Boothby-Barnbrook (UEASU - Staff)" userId="S::jcg20hzu@uea.ac.uk::60785aff-7c1a-4feb-9b86-9f7fe5056704" providerId="AD" clId="Web-{18846520-B4CD-419D-F22E-FF7376E79A75}" dt="2021-11-15T17:15:46.765" v="96"/>
          <ac:spMkLst>
            <pc:docMk/>
            <pc:sldMk cId="2853618718" sldId="260"/>
            <ac:spMk id="2" creationId="{ED9D3B53-8310-4532-B7A0-1C0C6992A4B5}"/>
          </ac:spMkLst>
        </pc:spChg>
        <pc:spChg chg="del mod ord">
          <ac:chgData name="Claire Boothby-Barnbrook (UEASU - Staff)" userId="S::jcg20hzu@uea.ac.uk::60785aff-7c1a-4feb-9b86-9f7fe5056704" providerId="AD" clId="Web-{18846520-B4CD-419D-F22E-FF7376E79A75}" dt="2021-11-15T17:21:11.315" v="119"/>
          <ac:spMkLst>
            <pc:docMk/>
            <pc:sldMk cId="2853618718" sldId="260"/>
            <ac:spMk id="3" creationId="{6CA9E404-DD53-4A51-9DF0-7A85704E6B5D}"/>
          </ac:spMkLst>
        </pc:spChg>
        <pc:graphicFrameChg chg="add mod">
          <ac:chgData name="Claire Boothby-Barnbrook (UEASU - Staff)" userId="S::jcg20hzu@uea.ac.uk::60785aff-7c1a-4feb-9b86-9f7fe5056704" providerId="AD" clId="Web-{18846520-B4CD-419D-F22E-FF7376E79A75}" dt="2021-11-15T17:46:43.030" v="631" actId="14100"/>
          <ac:graphicFrameMkLst>
            <pc:docMk/>
            <pc:sldMk cId="2853618718" sldId="260"/>
            <ac:graphicFrameMk id="5" creationId="{9305A1E9-1BCA-4BA9-B2F2-667FA33E547A}"/>
          </ac:graphicFrameMkLst>
        </pc:graphicFrameChg>
      </pc:sldChg>
      <pc:sldChg chg="modSp mod modClrScheme chgLayout">
        <pc:chgData name="Claire Boothby-Barnbrook (UEASU - Staff)" userId="S::jcg20hzu@uea.ac.uk::60785aff-7c1a-4feb-9b86-9f7fe5056704" providerId="AD" clId="Web-{18846520-B4CD-419D-F22E-FF7376E79A75}" dt="2021-11-15T17:46:22.372" v="629" actId="20577"/>
        <pc:sldMkLst>
          <pc:docMk/>
          <pc:sldMk cId="3079566024" sldId="261"/>
        </pc:sldMkLst>
        <pc:spChg chg="mod ord">
          <ac:chgData name="Claire Boothby-Barnbrook (UEASU - Staff)" userId="S::jcg20hzu@uea.ac.uk::60785aff-7c1a-4feb-9b86-9f7fe5056704" providerId="AD" clId="Web-{18846520-B4CD-419D-F22E-FF7376E79A75}" dt="2021-11-15T17:40:19.711" v="473" actId="14100"/>
          <ac:spMkLst>
            <pc:docMk/>
            <pc:sldMk cId="3079566024" sldId="261"/>
            <ac:spMk id="2" creationId="{C17EBD2C-316F-4FBD-86E6-8B1A696EA73F}"/>
          </ac:spMkLst>
        </pc:spChg>
        <pc:spChg chg="mod ord">
          <ac:chgData name="Claire Boothby-Barnbrook (UEASU - Staff)" userId="S::jcg20hzu@uea.ac.uk::60785aff-7c1a-4feb-9b86-9f7fe5056704" providerId="AD" clId="Web-{18846520-B4CD-419D-F22E-FF7376E79A75}" dt="2021-11-15T17:46:22.372" v="629" actId="20577"/>
          <ac:spMkLst>
            <pc:docMk/>
            <pc:sldMk cId="3079566024" sldId="261"/>
            <ac:spMk id="3" creationId="{B551A66F-B868-480C-B7CD-0B36CA2B7B8B}"/>
          </ac:spMkLst>
        </pc:spChg>
        <pc:picChg chg="mod">
          <ac:chgData name="Claire Boothby-Barnbrook (UEASU - Staff)" userId="S::jcg20hzu@uea.ac.uk::60785aff-7c1a-4feb-9b86-9f7fe5056704" providerId="AD" clId="Web-{18846520-B4CD-419D-F22E-FF7376E79A75}" dt="2021-11-15T17:43:35.488" v="519" actId="1076"/>
          <ac:picMkLst>
            <pc:docMk/>
            <pc:sldMk cId="3079566024" sldId="261"/>
            <ac:picMk id="5" creationId="{47194545-794E-4AE9-AE16-B71A919868A6}"/>
          </ac:picMkLst>
        </pc:picChg>
      </pc:sldChg>
      <pc:sldMasterChg chg="del delSldLayout">
        <pc:chgData name="Claire Boothby-Barnbrook (UEASU - Staff)" userId="S::jcg20hzu@uea.ac.uk::60785aff-7c1a-4feb-9b86-9f7fe5056704" providerId="AD" clId="Web-{18846520-B4CD-419D-F22E-FF7376E79A75}" dt="2021-11-15T17:08:01.659" v="10"/>
        <pc:sldMasterMkLst>
          <pc:docMk/>
          <pc:sldMasterMk cId="443768202" sldId="2147483776"/>
        </pc:sldMasterMkLst>
        <pc:sldLayoutChg chg="del">
          <pc:chgData name="Claire Boothby-Barnbrook (UEASU - Staff)" userId="S::jcg20hzu@uea.ac.uk::60785aff-7c1a-4feb-9b86-9f7fe5056704" providerId="AD" clId="Web-{18846520-B4CD-419D-F22E-FF7376E79A75}" dt="2021-11-15T17:08:01.659" v="10"/>
          <pc:sldLayoutMkLst>
            <pc:docMk/>
            <pc:sldMasterMk cId="443768202" sldId="2147483776"/>
            <pc:sldLayoutMk cId="1455185282" sldId="2147483777"/>
          </pc:sldLayoutMkLst>
        </pc:sldLayoutChg>
        <pc:sldLayoutChg chg="del">
          <pc:chgData name="Claire Boothby-Barnbrook (UEASU - Staff)" userId="S::jcg20hzu@uea.ac.uk::60785aff-7c1a-4feb-9b86-9f7fe5056704" providerId="AD" clId="Web-{18846520-B4CD-419D-F22E-FF7376E79A75}" dt="2021-11-15T17:08:01.659" v="10"/>
          <pc:sldLayoutMkLst>
            <pc:docMk/>
            <pc:sldMasterMk cId="443768202" sldId="2147483776"/>
            <pc:sldLayoutMk cId="2328252899" sldId="2147483778"/>
          </pc:sldLayoutMkLst>
        </pc:sldLayoutChg>
        <pc:sldLayoutChg chg="del">
          <pc:chgData name="Claire Boothby-Barnbrook (UEASU - Staff)" userId="S::jcg20hzu@uea.ac.uk::60785aff-7c1a-4feb-9b86-9f7fe5056704" providerId="AD" clId="Web-{18846520-B4CD-419D-F22E-FF7376E79A75}" dt="2021-11-15T17:08:01.659" v="10"/>
          <pc:sldLayoutMkLst>
            <pc:docMk/>
            <pc:sldMasterMk cId="443768202" sldId="2147483776"/>
            <pc:sldLayoutMk cId="2916241814" sldId="2147483779"/>
          </pc:sldLayoutMkLst>
        </pc:sldLayoutChg>
        <pc:sldLayoutChg chg="del">
          <pc:chgData name="Claire Boothby-Barnbrook (UEASU - Staff)" userId="S::jcg20hzu@uea.ac.uk::60785aff-7c1a-4feb-9b86-9f7fe5056704" providerId="AD" clId="Web-{18846520-B4CD-419D-F22E-FF7376E79A75}" dt="2021-11-15T17:08:01.659" v="10"/>
          <pc:sldLayoutMkLst>
            <pc:docMk/>
            <pc:sldMasterMk cId="443768202" sldId="2147483776"/>
            <pc:sldLayoutMk cId="2354115090" sldId="2147483780"/>
          </pc:sldLayoutMkLst>
        </pc:sldLayoutChg>
        <pc:sldLayoutChg chg="del">
          <pc:chgData name="Claire Boothby-Barnbrook (UEASU - Staff)" userId="S::jcg20hzu@uea.ac.uk::60785aff-7c1a-4feb-9b86-9f7fe5056704" providerId="AD" clId="Web-{18846520-B4CD-419D-F22E-FF7376E79A75}" dt="2021-11-15T17:08:01.659" v="10"/>
          <pc:sldLayoutMkLst>
            <pc:docMk/>
            <pc:sldMasterMk cId="443768202" sldId="2147483776"/>
            <pc:sldLayoutMk cId="122499927" sldId="2147483781"/>
          </pc:sldLayoutMkLst>
        </pc:sldLayoutChg>
        <pc:sldLayoutChg chg="del">
          <pc:chgData name="Claire Boothby-Barnbrook (UEASU - Staff)" userId="S::jcg20hzu@uea.ac.uk::60785aff-7c1a-4feb-9b86-9f7fe5056704" providerId="AD" clId="Web-{18846520-B4CD-419D-F22E-FF7376E79A75}" dt="2021-11-15T17:08:01.659" v="10"/>
          <pc:sldLayoutMkLst>
            <pc:docMk/>
            <pc:sldMasterMk cId="443768202" sldId="2147483776"/>
            <pc:sldLayoutMk cId="2628504186" sldId="2147483782"/>
          </pc:sldLayoutMkLst>
        </pc:sldLayoutChg>
        <pc:sldLayoutChg chg="del">
          <pc:chgData name="Claire Boothby-Barnbrook (UEASU - Staff)" userId="S::jcg20hzu@uea.ac.uk::60785aff-7c1a-4feb-9b86-9f7fe5056704" providerId="AD" clId="Web-{18846520-B4CD-419D-F22E-FF7376E79A75}" dt="2021-11-15T17:08:01.659" v="10"/>
          <pc:sldLayoutMkLst>
            <pc:docMk/>
            <pc:sldMasterMk cId="443768202" sldId="2147483776"/>
            <pc:sldLayoutMk cId="27445329" sldId="2147483783"/>
          </pc:sldLayoutMkLst>
        </pc:sldLayoutChg>
        <pc:sldLayoutChg chg="del">
          <pc:chgData name="Claire Boothby-Barnbrook (UEASU - Staff)" userId="S::jcg20hzu@uea.ac.uk::60785aff-7c1a-4feb-9b86-9f7fe5056704" providerId="AD" clId="Web-{18846520-B4CD-419D-F22E-FF7376E79A75}" dt="2021-11-15T17:08:01.659" v="10"/>
          <pc:sldLayoutMkLst>
            <pc:docMk/>
            <pc:sldMasterMk cId="443768202" sldId="2147483776"/>
            <pc:sldLayoutMk cId="936999376" sldId="2147483784"/>
          </pc:sldLayoutMkLst>
        </pc:sldLayoutChg>
        <pc:sldLayoutChg chg="del">
          <pc:chgData name="Claire Boothby-Barnbrook (UEASU - Staff)" userId="S::jcg20hzu@uea.ac.uk::60785aff-7c1a-4feb-9b86-9f7fe5056704" providerId="AD" clId="Web-{18846520-B4CD-419D-F22E-FF7376E79A75}" dt="2021-11-15T17:08:01.659" v="10"/>
          <pc:sldLayoutMkLst>
            <pc:docMk/>
            <pc:sldMasterMk cId="443768202" sldId="2147483776"/>
            <pc:sldLayoutMk cId="2292739614" sldId="2147483785"/>
          </pc:sldLayoutMkLst>
        </pc:sldLayoutChg>
        <pc:sldLayoutChg chg="del">
          <pc:chgData name="Claire Boothby-Barnbrook (UEASU - Staff)" userId="S::jcg20hzu@uea.ac.uk::60785aff-7c1a-4feb-9b86-9f7fe5056704" providerId="AD" clId="Web-{18846520-B4CD-419D-F22E-FF7376E79A75}" dt="2021-11-15T17:08:01.659" v="10"/>
          <pc:sldLayoutMkLst>
            <pc:docMk/>
            <pc:sldMasterMk cId="443768202" sldId="2147483776"/>
            <pc:sldLayoutMk cId="2144206899" sldId="2147483786"/>
          </pc:sldLayoutMkLst>
        </pc:sldLayoutChg>
        <pc:sldLayoutChg chg="del">
          <pc:chgData name="Claire Boothby-Barnbrook (UEASU - Staff)" userId="S::jcg20hzu@uea.ac.uk::60785aff-7c1a-4feb-9b86-9f7fe5056704" providerId="AD" clId="Web-{18846520-B4CD-419D-F22E-FF7376E79A75}" dt="2021-11-15T17:08:01.659" v="10"/>
          <pc:sldLayoutMkLst>
            <pc:docMk/>
            <pc:sldMasterMk cId="443768202" sldId="2147483776"/>
            <pc:sldLayoutMk cId="1455836984" sldId="2147483787"/>
          </pc:sldLayoutMkLst>
        </pc:sldLayoutChg>
      </pc:sldMasterChg>
      <pc:sldMasterChg chg="add del addSldLayout delSldLayout modSldLayout">
        <pc:chgData name="Claire Boothby-Barnbrook (UEASU - Staff)" userId="S::jcg20hzu@uea.ac.uk::60785aff-7c1a-4feb-9b86-9f7fe5056704" providerId="AD" clId="Web-{18846520-B4CD-419D-F22E-FF7376E79A75}" dt="2021-11-15T17:15:46.765" v="96"/>
        <pc:sldMasterMkLst>
          <pc:docMk/>
          <pc:sldMasterMk cId="1182489529" sldId="2147483788"/>
        </pc:sldMasterMkLst>
        <pc:sldLayoutChg chg="add del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1182489529" sldId="2147483788"/>
            <pc:sldLayoutMk cId="1800779597" sldId="2147483789"/>
          </pc:sldLayoutMkLst>
        </pc:sldLayoutChg>
        <pc:sldLayoutChg chg="add del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1182489529" sldId="2147483788"/>
            <pc:sldLayoutMk cId="3753217147" sldId="2147483790"/>
          </pc:sldLayoutMkLst>
        </pc:sldLayoutChg>
        <pc:sldLayoutChg chg="add del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1182489529" sldId="2147483788"/>
            <pc:sldLayoutMk cId="857041138" sldId="2147483791"/>
          </pc:sldLayoutMkLst>
        </pc:sldLayoutChg>
        <pc:sldLayoutChg chg="add del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1182489529" sldId="2147483788"/>
            <pc:sldLayoutMk cId="2039480245" sldId="2147483792"/>
          </pc:sldLayoutMkLst>
        </pc:sldLayoutChg>
        <pc:sldLayoutChg chg="add del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1182489529" sldId="2147483788"/>
            <pc:sldLayoutMk cId="2443399550" sldId="2147483793"/>
          </pc:sldLayoutMkLst>
        </pc:sldLayoutChg>
        <pc:sldLayoutChg chg="add del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1182489529" sldId="2147483788"/>
            <pc:sldLayoutMk cId="154377326" sldId="2147483794"/>
          </pc:sldLayoutMkLst>
        </pc:sldLayoutChg>
        <pc:sldLayoutChg chg="add del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1182489529" sldId="2147483788"/>
            <pc:sldLayoutMk cId="3320551119" sldId="2147483795"/>
          </pc:sldLayoutMkLst>
        </pc:sldLayoutChg>
        <pc:sldLayoutChg chg="add del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1182489529" sldId="2147483788"/>
            <pc:sldLayoutMk cId="2234793327" sldId="2147483796"/>
          </pc:sldLayoutMkLst>
        </pc:sldLayoutChg>
        <pc:sldLayoutChg chg="add del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1182489529" sldId="2147483788"/>
            <pc:sldLayoutMk cId="616163947" sldId="2147483797"/>
          </pc:sldLayoutMkLst>
        </pc:sldLayoutChg>
        <pc:sldLayoutChg chg="add del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1182489529" sldId="2147483788"/>
            <pc:sldLayoutMk cId="2375248785" sldId="2147483798"/>
          </pc:sldLayoutMkLst>
        </pc:sldLayoutChg>
        <pc:sldLayoutChg chg="add del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1182489529" sldId="2147483788"/>
            <pc:sldLayoutMk cId="4047444413" sldId="2147483799"/>
          </pc:sldLayoutMkLst>
        </pc:sldLayoutChg>
      </pc:sldMasterChg>
      <pc:sldMasterChg chg="add addSldLayout modSldLayout">
        <pc:chgData name="Claire Boothby-Barnbrook (UEASU - Staff)" userId="S::jcg20hzu@uea.ac.uk::60785aff-7c1a-4feb-9b86-9f7fe5056704" providerId="AD" clId="Web-{18846520-B4CD-419D-F22E-FF7376E79A75}" dt="2021-11-15T17:15:46.765" v="96"/>
        <pc:sldMasterMkLst>
          <pc:docMk/>
          <pc:sldMasterMk cId="4078646300" sldId="2147483800"/>
        </pc:sldMasterMkLst>
        <pc:sldLayoutChg chg="add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4078646300" sldId="2147483800"/>
            <pc:sldLayoutMk cId="1249887131" sldId="2147483801"/>
          </pc:sldLayoutMkLst>
        </pc:sldLayoutChg>
        <pc:sldLayoutChg chg="add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4078646300" sldId="2147483800"/>
            <pc:sldLayoutMk cId="2599614653" sldId="2147483802"/>
          </pc:sldLayoutMkLst>
        </pc:sldLayoutChg>
        <pc:sldLayoutChg chg="add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4078646300" sldId="2147483800"/>
            <pc:sldLayoutMk cId="1259427964" sldId="2147483803"/>
          </pc:sldLayoutMkLst>
        </pc:sldLayoutChg>
        <pc:sldLayoutChg chg="add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4078646300" sldId="2147483800"/>
            <pc:sldLayoutMk cId="3030671107" sldId="2147483804"/>
          </pc:sldLayoutMkLst>
        </pc:sldLayoutChg>
        <pc:sldLayoutChg chg="add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4078646300" sldId="2147483800"/>
            <pc:sldLayoutMk cId="932339585" sldId="2147483805"/>
          </pc:sldLayoutMkLst>
        </pc:sldLayoutChg>
        <pc:sldLayoutChg chg="add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4078646300" sldId="2147483800"/>
            <pc:sldLayoutMk cId="4095528506" sldId="2147483806"/>
          </pc:sldLayoutMkLst>
        </pc:sldLayoutChg>
        <pc:sldLayoutChg chg="add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4078646300" sldId="2147483800"/>
            <pc:sldLayoutMk cId="3230478668" sldId="2147483807"/>
          </pc:sldLayoutMkLst>
        </pc:sldLayoutChg>
        <pc:sldLayoutChg chg="add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4078646300" sldId="2147483800"/>
            <pc:sldLayoutMk cId="2622293259" sldId="2147483808"/>
          </pc:sldLayoutMkLst>
        </pc:sldLayoutChg>
        <pc:sldLayoutChg chg="add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4078646300" sldId="2147483800"/>
            <pc:sldLayoutMk cId="745332607" sldId="2147483809"/>
          </pc:sldLayoutMkLst>
        </pc:sldLayoutChg>
        <pc:sldLayoutChg chg="add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4078646300" sldId="2147483800"/>
            <pc:sldLayoutMk cId="1788925903" sldId="2147483810"/>
          </pc:sldLayoutMkLst>
        </pc:sldLayoutChg>
        <pc:sldLayoutChg chg="add mod replId">
          <pc:chgData name="Claire Boothby-Barnbrook (UEASU - Staff)" userId="S::jcg20hzu@uea.ac.uk::60785aff-7c1a-4feb-9b86-9f7fe5056704" providerId="AD" clId="Web-{18846520-B4CD-419D-F22E-FF7376E79A75}" dt="2021-11-15T17:15:46.765" v="96"/>
          <pc:sldLayoutMkLst>
            <pc:docMk/>
            <pc:sldMasterMk cId="4078646300" sldId="2147483800"/>
            <pc:sldLayoutMk cId="1712713502" sldId="2147483811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EDFFC-C411-42F9-921B-B4AB55E7455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E783C1-7EA4-443F-9C71-172AA5ACC7B9}">
      <dgm:prSet phldrT="[Text]" phldr="0"/>
      <dgm:spPr/>
      <dgm:t>
        <a:bodyPr/>
        <a:lstStyle/>
        <a:p>
          <a:r>
            <a:rPr lang="en-US" dirty="0">
              <a:latin typeface="Calibri Light" panose="020F0302020204030204"/>
            </a:rPr>
            <a:t>Dare</a:t>
          </a:r>
          <a:endParaRPr lang="en-US" dirty="0"/>
        </a:p>
      </dgm:t>
    </dgm:pt>
    <dgm:pt modelId="{0AF55D5E-4FBF-4EC2-BBCD-33C1FDD99E77}" type="parTrans" cxnId="{725E6840-8D02-4ADC-ADCF-D97A3683052F}">
      <dgm:prSet/>
      <dgm:spPr/>
      <dgm:t>
        <a:bodyPr/>
        <a:lstStyle/>
        <a:p>
          <a:endParaRPr lang="en-US"/>
        </a:p>
      </dgm:t>
    </dgm:pt>
    <dgm:pt modelId="{D4E55FF6-B398-4BF8-BD65-B8865350CF7D}" type="sibTrans" cxnId="{725E6840-8D02-4ADC-ADCF-D97A3683052F}">
      <dgm:prSet/>
      <dgm:spPr/>
      <dgm:t>
        <a:bodyPr/>
        <a:lstStyle/>
        <a:p>
          <a:endParaRPr lang="en-US"/>
        </a:p>
      </dgm:t>
    </dgm:pt>
    <dgm:pt modelId="{364B2BFD-88FD-4BEF-8563-822768802B24}">
      <dgm:prSet phldrT="[Text]" phldr="0"/>
      <dgm:spPr/>
      <dgm:t>
        <a:bodyPr/>
        <a:lstStyle/>
        <a:p>
          <a:r>
            <a:rPr lang="en-US" dirty="0">
              <a:latin typeface="Calibri Light" panose="020F0302020204030204"/>
            </a:rPr>
            <a:t>Dream</a:t>
          </a:r>
          <a:endParaRPr lang="en-US" dirty="0"/>
        </a:p>
      </dgm:t>
    </dgm:pt>
    <dgm:pt modelId="{907682E4-4E1E-4D36-87A2-EFA6FB6065F7}" type="parTrans" cxnId="{94BD859D-4017-4E44-9D93-A62EB81F5DA8}">
      <dgm:prSet/>
      <dgm:spPr/>
      <dgm:t>
        <a:bodyPr/>
        <a:lstStyle/>
        <a:p>
          <a:endParaRPr lang="en-US"/>
        </a:p>
      </dgm:t>
    </dgm:pt>
    <dgm:pt modelId="{A74F33AF-AFDC-44BA-8B54-E89F62091901}" type="sibTrans" cxnId="{94BD859D-4017-4E44-9D93-A62EB81F5DA8}">
      <dgm:prSet/>
      <dgm:spPr/>
      <dgm:t>
        <a:bodyPr/>
        <a:lstStyle/>
        <a:p>
          <a:endParaRPr lang="en-US"/>
        </a:p>
      </dgm:t>
    </dgm:pt>
    <dgm:pt modelId="{32F63F7B-A425-4000-90C9-3ED8C49B520E}">
      <dgm:prSet phldrT="[Text]" phldr="0"/>
      <dgm:spPr/>
      <dgm:t>
        <a:bodyPr/>
        <a:lstStyle/>
        <a:p>
          <a:r>
            <a:rPr lang="en-US" dirty="0">
              <a:latin typeface="Calibri Light" panose="020F0302020204030204"/>
            </a:rPr>
            <a:t>Do</a:t>
          </a:r>
          <a:endParaRPr lang="en-US" dirty="0"/>
        </a:p>
      </dgm:t>
    </dgm:pt>
    <dgm:pt modelId="{BB7E77D4-8677-4674-B355-452EDBACCBB0}" type="parTrans" cxnId="{C6C7B614-56CC-45AE-99E7-D71DA7AF8C18}">
      <dgm:prSet/>
      <dgm:spPr/>
      <dgm:t>
        <a:bodyPr/>
        <a:lstStyle/>
        <a:p>
          <a:endParaRPr lang="en-US"/>
        </a:p>
      </dgm:t>
    </dgm:pt>
    <dgm:pt modelId="{BEC113F9-A68A-46BA-99BB-966F9BFB0AFE}" type="sibTrans" cxnId="{C6C7B614-56CC-45AE-99E7-D71DA7AF8C18}">
      <dgm:prSet/>
      <dgm:spPr/>
      <dgm:t>
        <a:bodyPr/>
        <a:lstStyle/>
        <a:p>
          <a:endParaRPr lang="en-US"/>
        </a:p>
      </dgm:t>
    </dgm:pt>
    <dgm:pt modelId="{7AAD1BA8-97F8-4BC3-869F-9DBB730E6116}" type="pres">
      <dgm:prSet presAssocID="{82FEDFFC-C411-42F9-921B-B4AB55E7455F}" presName="cycle" presStyleCnt="0">
        <dgm:presLayoutVars>
          <dgm:dir/>
          <dgm:resizeHandles val="exact"/>
        </dgm:presLayoutVars>
      </dgm:prSet>
      <dgm:spPr/>
    </dgm:pt>
    <dgm:pt modelId="{75C5F0F7-577A-4312-985F-63857FD6DDF0}" type="pres">
      <dgm:prSet presAssocID="{A9E783C1-7EA4-443F-9C71-172AA5ACC7B9}" presName="node" presStyleLbl="node1" presStyleIdx="0" presStyleCnt="3">
        <dgm:presLayoutVars>
          <dgm:bulletEnabled val="1"/>
        </dgm:presLayoutVars>
      </dgm:prSet>
      <dgm:spPr/>
    </dgm:pt>
    <dgm:pt modelId="{36698D3B-F17B-4BEE-89C6-723402993851}" type="pres">
      <dgm:prSet presAssocID="{D4E55FF6-B398-4BF8-BD65-B8865350CF7D}" presName="sibTrans" presStyleLbl="sibTrans2D1" presStyleIdx="0" presStyleCnt="3"/>
      <dgm:spPr/>
    </dgm:pt>
    <dgm:pt modelId="{187B5A4D-AA5D-41E8-B510-350A264C32CF}" type="pres">
      <dgm:prSet presAssocID="{D4E55FF6-B398-4BF8-BD65-B8865350CF7D}" presName="connectorText" presStyleLbl="sibTrans2D1" presStyleIdx="0" presStyleCnt="3"/>
      <dgm:spPr/>
    </dgm:pt>
    <dgm:pt modelId="{4E8E6550-80FD-4747-AFA6-7FD8724BDDE6}" type="pres">
      <dgm:prSet presAssocID="{364B2BFD-88FD-4BEF-8563-822768802B24}" presName="node" presStyleLbl="node1" presStyleIdx="1" presStyleCnt="3">
        <dgm:presLayoutVars>
          <dgm:bulletEnabled val="1"/>
        </dgm:presLayoutVars>
      </dgm:prSet>
      <dgm:spPr/>
    </dgm:pt>
    <dgm:pt modelId="{20880A09-971E-4F9E-8E2E-4CEC80E3CB9C}" type="pres">
      <dgm:prSet presAssocID="{A74F33AF-AFDC-44BA-8B54-E89F62091901}" presName="sibTrans" presStyleLbl="sibTrans2D1" presStyleIdx="1" presStyleCnt="3"/>
      <dgm:spPr/>
    </dgm:pt>
    <dgm:pt modelId="{1943462B-53DC-49F5-B29F-B76EB2A6626D}" type="pres">
      <dgm:prSet presAssocID="{A74F33AF-AFDC-44BA-8B54-E89F62091901}" presName="connectorText" presStyleLbl="sibTrans2D1" presStyleIdx="1" presStyleCnt="3"/>
      <dgm:spPr/>
    </dgm:pt>
    <dgm:pt modelId="{5ED70104-EA81-46BA-82BF-19AE2A6C6A00}" type="pres">
      <dgm:prSet presAssocID="{32F63F7B-A425-4000-90C9-3ED8C49B520E}" presName="node" presStyleLbl="node1" presStyleIdx="2" presStyleCnt="3">
        <dgm:presLayoutVars>
          <dgm:bulletEnabled val="1"/>
        </dgm:presLayoutVars>
      </dgm:prSet>
      <dgm:spPr/>
    </dgm:pt>
    <dgm:pt modelId="{E75E7FAF-C346-4727-9033-D264B7B35068}" type="pres">
      <dgm:prSet presAssocID="{BEC113F9-A68A-46BA-99BB-966F9BFB0AFE}" presName="sibTrans" presStyleLbl="sibTrans2D1" presStyleIdx="2" presStyleCnt="3"/>
      <dgm:spPr/>
    </dgm:pt>
    <dgm:pt modelId="{4EC1CE36-2162-4C00-9082-57873EA91690}" type="pres">
      <dgm:prSet presAssocID="{BEC113F9-A68A-46BA-99BB-966F9BFB0AFE}" presName="connectorText" presStyleLbl="sibTrans2D1" presStyleIdx="2" presStyleCnt="3"/>
      <dgm:spPr/>
    </dgm:pt>
  </dgm:ptLst>
  <dgm:cxnLst>
    <dgm:cxn modelId="{FF98EF0A-6FFB-4F51-9E09-705CC1B730CE}" type="presOf" srcId="{D4E55FF6-B398-4BF8-BD65-B8865350CF7D}" destId="{187B5A4D-AA5D-41E8-B510-350A264C32CF}" srcOrd="1" destOrd="0" presId="urn:microsoft.com/office/officeart/2005/8/layout/cycle2"/>
    <dgm:cxn modelId="{D967EA0B-E07C-47B8-89AD-970F88FE43F1}" type="presOf" srcId="{BEC113F9-A68A-46BA-99BB-966F9BFB0AFE}" destId="{E75E7FAF-C346-4727-9033-D264B7B35068}" srcOrd="0" destOrd="0" presId="urn:microsoft.com/office/officeart/2005/8/layout/cycle2"/>
    <dgm:cxn modelId="{C6C7B614-56CC-45AE-99E7-D71DA7AF8C18}" srcId="{82FEDFFC-C411-42F9-921B-B4AB55E7455F}" destId="{32F63F7B-A425-4000-90C9-3ED8C49B520E}" srcOrd="2" destOrd="0" parTransId="{BB7E77D4-8677-4674-B355-452EDBACCBB0}" sibTransId="{BEC113F9-A68A-46BA-99BB-966F9BFB0AFE}"/>
    <dgm:cxn modelId="{F4A78323-24E7-4559-83B4-A14577D4F4D4}" type="presOf" srcId="{D4E55FF6-B398-4BF8-BD65-B8865350CF7D}" destId="{36698D3B-F17B-4BEE-89C6-723402993851}" srcOrd="0" destOrd="0" presId="urn:microsoft.com/office/officeart/2005/8/layout/cycle2"/>
    <dgm:cxn modelId="{8B920B28-1B9E-4E4F-8590-C5724703BA77}" type="presOf" srcId="{A74F33AF-AFDC-44BA-8B54-E89F62091901}" destId="{1943462B-53DC-49F5-B29F-B76EB2A6626D}" srcOrd="1" destOrd="0" presId="urn:microsoft.com/office/officeart/2005/8/layout/cycle2"/>
    <dgm:cxn modelId="{725E6840-8D02-4ADC-ADCF-D97A3683052F}" srcId="{82FEDFFC-C411-42F9-921B-B4AB55E7455F}" destId="{A9E783C1-7EA4-443F-9C71-172AA5ACC7B9}" srcOrd="0" destOrd="0" parTransId="{0AF55D5E-4FBF-4EC2-BBCD-33C1FDD99E77}" sibTransId="{D4E55FF6-B398-4BF8-BD65-B8865350CF7D}"/>
    <dgm:cxn modelId="{5EDC1176-BCA6-4BB9-A7C0-D204CEB205F8}" type="presOf" srcId="{364B2BFD-88FD-4BEF-8563-822768802B24}" destId="{4E8E6550-80FD-4747-AFA6-7FD8724BDDE6}" srcOrd="0" destOrd="0" presId="urn:microsoft.com/office/officeart/2005/8/layout/cycle2"/>
    <dgm:cxn modelId="{94BD859D-4017-4E44-9D93-A62EB81F5DA8}" srcId="{82FEDFFC-C411-42F9-921B-B4AB55E7455F}" destId="{364B2BFD-88FD-4BEF-8563-822768802B24}" srcOrd="1" destOrd="0" parTransId="{907682E4-4E1E-4D36-87A2-EFA6FB6065F7}" sibTransId="{A74F33AF-AFDC-44BA-8B54-E89F62091901}"/>
    <dgm:cxn modelId="{0EBBE3B3-593A-4BE7-9AD7-698C37EBCF9B}" type="presOf" srcId="{32F63F7B-A425-4000-90C9-3ED8C49B520E}" destId="{5ED70104-EA81-46BA-82BF-19AE2A6C6A00}" srcOrd="0" destOrd="0" presId="urn:microsoft.com/office/officeart/2005/8/layout/cycle2"/>
    <dgm:cxn modelId="{84007AF0-F7C4-44FB-8969-7D18FEEEF7E6}" type="presOf" srcId="{A9E783C1-7EA4-443F-9C71-172AA5ACC7B9}" destId="{75C5F0F7-577A-4312-985F-63857FD6DDF0}" srcOrd="0" destOrd="0" presId="urn:microsoft.com/office/officeart/2005/8/layout/cycle2"/>
    <dgm:cxn modelId="{B922BBF4-798C-48AE-822B-46B5474130CD}" type="presOf" srcId="{BEC113F9-A68A-46BA-99BB-966F9BFB0AFE}" destId="{4EC1CE36-2162-4C00-9082-57873EA91690}" srcOrd="1" destOrd="0" presId="urn:microsoft.com/office/officeart/2005/8/layout/cycle2"/>
    <dgm:cxn modelId="{870530F5-19A0-40EB-A7A0-1C3973B71C52}" type="presOf" srcId="{82FEDFFC-C411-42F9-921B-B4AB55E7455F}" destId="{7AAD1BA8-97F8-4BC3-869F-9DBB730E6116}" srcOrd="0" destOrd="0" presId="urn:microsoft.com/office/officeart/2005/8/layout/cycle2"/>
    <dgm:cxn modelId="{EDEEC4F8-808C-4A8A-95DA-51F87F303B5B}" type="presOf" srcId="{A74F33AF-AFDC-44BA-8B54-E89F62091901}" destId="{20880A09-971E-4F9E-8E2E-4CEC80E3CB9C}" srcOrd="0" destOrd="0" presId="urn:microsoft.com/office/officeart/2005/8/layout/cycle2"/>
    <dgm:cxn modelId="{28A2CB13-AB21-41EA-9EDE-1C9FDD133646}" type="presParOf" srcId="{7AAD1BA8-97F8-4BC3-869F-9DBB730E6116}" destId="{75C5F0F7-577A-4312-985F-63857FD6DDF0}" srcOrd="0" destOrd="0" presId="urn:microsoft.com/office/officeart/2005/8/layout/cycle2"/>
    <dgm:cxn modelId="{9C075AFB-1739-401E-BBB5-50707E066331}" type="presParOf" srcId="{7AAD1BA8-97F8-4BC3-869F-9DBB730E6116}" destId="{36698D3B-F17B-4BEE-89C6-723402993851}" srcOrd="1" destOrd="0" presId="urn:microsoft.com/office/officeart/2005/8/layout/cycle2"/>
    <dgm:cxn modelId="{8361392A-B2E9-494B-B272-CFA9186A5CD7}" type="presParOf" srcId="{36698D3B-F17B-4BEE-89C6-723402993851}" destId="{187B5A4D-AA5D-41E8-B510-350A264C32CF}" srcOrd="0" destOrd="0" presId="urn:microsoft.com/office/officeart/2005/8/layout/cycle2"/>
    <dgm:cxn modelId="{C5520114-AE31-4C24-B2FF-28EE7151704F}" type="presParOf" srcId="{7AAD1BA8-97F8-4BC3-869F-9DBB730E6116}" destId="{4E8E6550-80FD-4747-AFA6-7FD8724BDDE6}" srcOrd="2" destOrd="0" presId="urn:microsoft.com/office/officeart/2005/8/layout/cycle2"/>
    <dgm:cxn modelId="{92FD5D41-E236-41E3-8F61-3104C40077C3}" type="presParOf" srcId="{7AAD1BA8-97F8-4BC3-869F-9DBB730E6116}" destId="{20880A09-971E-4F9E-8E2E-4CEC80E3CB9C}" srcOrd="3" destOrd="0" presId="urn:microsoft.com/office/officeart/2005/8/layout/cycle2"/>
    <dgm:cxn modelId="{A9100F09-FABE-4A8B-8ADD-A47831044D19}" type="presParOf" srcId="{20880A09-971E-4F9E-8E2E-4CEC80E3CB9C}" destId="{1943462B-53DC-49F5-B29F-B76EB2A6626D}" srcOrd="0" destOrd="0" presId="urn:microsoft.com/office/officeart/2005/8/layout/cycle2"/>
    <dgm:cxn modelId="{6F87B8B4-5ED7-41D9-AB16-845B9DE6D7B2}" type="presParOf" srcId="{7AAD1BA8-97F8-4BC3-869F-9DBB730E6116}" destId="{5ED70104-EA81-46BA-82BF-19AE2A6C6A00}" srcOrd="4" destOrd="0" presId="urn:microsoft.com/office/officeart/2005/8/layout/cycle2"/>
    <dgm:cxn modelId="{72DBEA68-8D04-456D-8F9E-63E33462A340}" type="presParOf" srcId="{7AAD1BA8-97F8-4BC3-869F-9DBB730E6116}" destId="{E75E7FAF-C346-4727-9033-D264B7B35068}" srcOrd="5" destOrd="0" presId="urn:microsoft.com/office/officeart/2005/8/layout/cycle2"/>
    <dgm:cxn modelId="{04049192-86FA-4571-A501-3BB34CBE1206}" type="presParOf" srcId="{E75E7FAF-C346-4727-9033-D264B7B35068}" destId="{4EC1CE36-2162-4C00-9082-57873EA9169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05A9C-EC34-4FC6-AEF2-89EC9437A50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32198CB-E02C-4228-90B1-C66883199E62}">
      <dgm:prSet/>
      <dgm:spPr/>
      <dgm:t>
        <a:bodyPr/>
        <a:lstStyle/>
        <a:p>
          <a:r>
            <a:rPr lang="nl-NL"/>
            <a:t>I have never even thought about it</a:t>
          </a:r>
          <a:endParaRPr lang="en-US"/>
        </a:p>
      </dgm:t>
    </dgm:pt>
    <dgm:pt modelId="{62A74402-F0D4-49B6-A30E-C71D8D54F751}" type="parTrans" cxnId="{CCE3DFAA-C9AA-4D8C-A35E-75F9BAC4867B}">
      <dgm:prSet/>
      <dgm:spPr/>
      <dgm:t>
        <a:bodyPr/>
        <a:lstStyle/>
        <a:p>
          <a:endParaRPr lang="en-US"/>
        </a:p>
      </dgm:t>
    </dgm:pt>
    <dgm:pt modelId="{1D085F99-3662-47E4-BBF3-F1F38EE6E37C}" type="sibTrans" cxnId="{CCE3DFAA-C9AA-4D8C-A35E-75F9BAC4867B}">
      <dgm:prSet/>
      <dgm:spPr/>
      <dgm:t>
        <a:bodyPr/>
        <a:lstStyle/>
        <a:p>
          <a:endParaRPr lang="en-US"/>
        </a:p>
      </dgm:t>
    </dgm:pt>
    <dgm:pt modelId="{B9E0C33E-1158-47B7-B5BF-BDA8ACCC7BA5}">
      <dgm:prSet/>
      <dgm:spPr/>
      <dgm:t>
        <a:bodyPr/>
        <a:lstStyle/>
        <a:p>
          <a:r>
            <a:rPr lang="nl-NL"/>
            <a:t>I am not confident</a:t>
          </a:r>
          <a:endParaRPr lang="en-US"/>
        </a:p>
      </dgm:t>
    </dgm:pt>
    <dgm:pt modelId="{246D4248-2261-486F-B134-6E1F4FE59A44}" type="parTrans" cxnId="{528F0930-043B-461C-804B-DBCE31E3B592}">
      <dgm:prSet/>
      <dgm:spPr/>
      <dgm:t>
        <a:bodyPr/>
        <a:lstStyle/>
        <a:p>
          <a:endParaRPr lang="en-US"/>
        </a:p>
      </dgm:t>
    </dgm:pt>
    <dgm:pt modelId="{DB76243D-61D9-409B-B9F0-92506AE09239}" type="sibTrans" cxnId="{528F0930-043B-461C-804B-DBCE31E3B592}">
      <dgm:prSet/>
      <dgm:spPr/>
      <dgm:t>
        <a:bodyPr/>
        <a:lstStyle/>
        <a:p>
          <a:endParaRPr lang="en-US"/>
        </a:p>
      </dgm:t>
    </dgm:pt>
    <dgm:pt modelId="{F9AE7722-5D50-4F93-8882-4C00F21BAFD6}">
      <dgm:prSet/>
      <dgm:spPr/>
      <dgm:t>
        <a:bodyPr/>
        <a:lstStyle/>
        <a:p>
          <a:r>
            <a:rPr lang="nl-NL"/>
            <a:t>Culture – it’s not for me</a:t>
          </a:r>
          <a:endParaRPr lang="en-US"/>
        </a:p>
      </dgm:t>
    </dgm:pt>
    <dgm:pt modelId="{9350BC84-C981-44D1-B931-1F55DE4F4E97}" type="parTrans" cxnId="{5BB5EABC-4E25-4169-8CFC-2DF47C5030D0}">
      <dgm:prSet/>
      <dgm:spPr/>
      <dgm:t>
        <a:bodyPr/>
        <a:lstStyle/>
        <a:p>
          <a:endParaRPr lang="en-US"/>
        </a:p>
      </dgm:t>
    </dgm:pt>
    <dgm:pt modelId="{7F319499-5363-482D-B9B0-FA50DA9EDD67}" type="sibTrans" cxnId="{5BB5EABC-4E25-4169-8CFC-2DF47C5030D0}">
      <dgm:prSet/>
      <dgm:spPr/>
      <dgm:t>
        <a:bodyPr/>
        <a:lstStyle/>
        <a:p>
          <a:endParaRPr lang="en-US"/>
        </a:p>
      </dgm:t>
    </dgm:pt>
    <dgm:pt modelId="{9AD66DDD-95A4-4E38-B04B-2C0B652CE4A5}">
      <dgm:prSet/>
      <dgm:spPr/>
      <dgm:t>
        <a:bodyPr/>
        <a:lstStyle/>
        <a:p>
          <a:r>
            <a:rPr lang="nl-NL"/>
            <a:t>What will i get out of it?</a:t>
          </a:r>
          <a:endParaRPr lang="en-US"/>
        </a:p>
      </dgm:t>
    </dgm:pt>
    <dgm:pt modelId="{7D329C55-575D-42AE-87DD-29D1E3D954D7}" type="parTrans" cxnId="{AA4A005B-12FF-4D34-A8CB-18B12F81903A}">
      <dgm:prSet/>
      <dgm:spPr/>
      <dgm:t>
        <a:bodyPr/>
        <a:lstStyle/>
        <a:p>
          <a:endParaRPr lang="en-US"/>
        </a:p>
      </dgm:t>
    </dgm:pt>
    <dgm:pt modelId="{2C95920B-0930-4313-B848-CE5FD0993842}" type="sibTrans" cxnId="{AA4A005B-12FF-4D34-A8CB-18B12F81903A}">
      <dgm:prSet/>
      <dgm:spPr/>
      <dgm:t>
        <a:bodyPr/>
        <a:lstStyle/>
        <a:p>
          <a:endParaRPr lang="en-US"/>
        </a:p>
      </dgm:t>
    </dgm:pt>
    <dgm:pt modelId="{03E07F06-4B2E-4E50-959D-83EEF2D67F0A}">
      <dgm:prSet/>
      <dgm:spPr/>
      <dgm:t>
        <a:bodyPr/>
        <a:lstStyle/>
        <a:p>
          <a:r>
            <a:rPr lang="nl-NL"/>
            <a:t>I can’t afford it</a:t>
          </a:r>
          <a:endParaRPr lang="en-US"/>
        </a:p>
      </dgm:t>
    </dgm:pt>
    <dgm:pt modelId="{A62BE678-D983-46A4-AE2D-108CA8C5A41A}" type="parTrans" cxnId="{5000E407-898D-49D8-BB35-E47F114CEF9A}">
      <dgm:prSet/>
      <dgm:spPr/>
      <dgm:t>
        <a:bodyPr/>
        <a:lstStyle/>
        <a:p>
          <a:endParaRPr lang="en-US"/>
        </a:p>
      </dgm:t>
    </dgm:pt>
    <dgm:pt modelId="{1D86A15A-D0D5-4B92-A02F-5148D34A3ECE}" type="sibTrans" cxnId="{5000E407-898D-49D8-BB35-E47F114CEF9A}">
      <dgm:prSet/>
      <dgm:spPr/>
      <dgm:t>
        <a:bodyPr/>
        <a:lstStyle/>
        <a:p>
          <a:endParaRPr lang="en-US"/>
        </a:p>
      </dgm:t>
    </dgm:pt>
    <dgm:pt modelId="{F9A6DB53-E812-48B1-A98E-078DD20AEC2A}">
      <dgm:prSet/>
      <dgm:spPr/>
      <dgm:t>
        <a:bodyPr/>
        <a:lstStyle/>
        <a:p>
          <a:r>
            <a:rPr lang="nl-NL"/>
            <a:t>I won’t feel safe there – homophobia, transphobia, racism</a:t>
          </a:r>
          <a:endParaRPr lang="en-US"/>
        </a:p>
      </dgm:t>
    </dgm:pt>
    <dgm:pt modelId="{02472DAA-5AB7-4721-B1EF-AF021D74AA21}" type="parTrans" cxnId="{54C117B3-7BB1-4153-B485-4F76E857F48B}">
      <dgm:prSet/>
      <dgm:spPr/>
      <dgm:t>
        <a:bodyPr/>
        <a:lstStyle/>
        <a:p>
          <a:endParaRPr lang="en-US"/>
        </a:p>
      </dgm:t>
    </dgm:pt>
    <dgm:pt modelId="{317225FA-E9BB-473B-ABAE-E166883C0BC3}" type="sibTrans" cxnId="{54C117B3-7BB1-4153-B485-4F76E857F48B}">
      <dgm:prSet/>
      <dgm:spPr/>
      <dgm:t>
        <a:bodyPr/>
        <a:lstStyle/>
        <a:p>
          <a:endParaRPr lang="en-US"/>
        </a:p>
      </dgm:t>
    </dgm:pt>
    <dgm:pt modelId="{1815B97F-9977-42B0-906F-EE02180F4285}">
      <dgm:prSet/>
      <dgm:spPr/>
      <dgm:t>
        <a:bodyPr/>
        <a:lstStyle/>
        <a:p>
          <a:r>
            <a:rPr lang="nl-NL"/>
            <a:t>I don’t know anything about it</a:t>
          </a:r>
          <a:endParaRPr lang="en-US"/>
        </a:p>
      </dgm:t>
    </dgm:pt>
    <dgm:pt modelId="{229BD21E-1D3A-4F31-8AE2-1C58CEF79261}" type="parTrans" cxnId="{E0A10E8E-4580-4721-8B97-F43F6D622584}">
      <dgm:prSet/>
      <dgm:spPr/>
      <dgm:t>
        <a:bodyPr/>
        <a:lstStyle/>
        <a:p>
          <a:endParaRPr lang="en-US"/>
        </a:p>
      </dgm:t>
    </dgm:pt>
    <dgm:pt modelId="{3FA3A96B-3D95-4320-9559-816C51AE4FD4}" type="sibTrans" cxnId="{E0A10E8E-4580-4721-8B97-F43F6D622584}">
      <dgm:prSet/>
      <dgm:spPr/>
      <dgm:t>
        <a:bodyPr/>
        <a:lstStyle/>
        <a:p>
          <a:endParaRPr lang="en-US"/>
        </a:p>
      </dgm:t>
    </dgm:pt>
    <dgm:pt modelId="{363DC6C0-8BFC-4A7E-B2FC-BD61EF419B78}">
      <dgm:prSet/>
      <dgm:spPr/>
      <dgm:t>
        <a:bodyPr/>
        <a:lstStyle/>
        <a:p>
          <a:r>
            <a:rPr lang="nl-NL"/>
            <a:t>I struggle with anxiety, what support will there be?</a:t>
          </a:r>
          <a:endParaRPr lang="en-US"/>
        </a:p>
      </dgm:t>
    </dgm:pt>
    <dgm:pt modelId="{B279C10F-E712-48F8-B8CF-B9BE3B82A527}" type="parTrans" cxnId="{41BFE86F-150B-4B92-AC6A-477A4B57F2BF}">
      <dgm:prSet/>
      <dgm:spPr/>
      <dgm:t>
        <a:bodyPr/>
        <a:lstStyle/>
        <a:p>
          <a:endParaRPr lang="en-US"/>
        </a:p>
      </dgm:t>
    </dgm:pt>
    <dgm:pt modelId="{2E8918F2-9DB3-4094-A52D-A382D461C28C}" type="sibTrans" cxnId="{41BFE86F-150B-4B92-AC6A-477A4B57F2BF}">
      <dgm:prSet/>
      <dgm:spPr/>
      <dgm:t>
        <a:bodyPr/>
        <a:lstStyle/>
        <a:p>
          <a:endParaRPr lang="en-US"/>
        </a:p>
      </dgm:t>
    </dgm:pt>
    <dgm:pt modelId="{4ACE3A0E-BBD5-424D-8B0B-5485F2E110B7}">
      <dgm:prSet/>
      <dgm:spPr/>
      <dgm:t>
        <a:bodyPr/>
        <a:lstStyle/>
        <a:p>
          <a:r>
            <a:rPr lang="nl-NL"/>
            <a:t>It’s too big a step</a:t>
          </a:r>
          <a:endParaRPr lang="en-US"/>
        </a:p>
      </dgm:t>
    </dgm:pt>
    <dgm:pt modelId="{126D961C-C354-42C8-810B-D400B4D1AE82}" type="parTrans" cxnId="{A91F48E2-3CD7-4A4A-819C-97DD18D653C0}">
      <dgm:prSet/>
      <dgm:spPr/>
      <dgm:t>
        <a:bodyPr/>
        <a:lstStyle/>
        <a:p>
          <a:endParaRPr lang="en-US"/>
        </a:p>
      </dgm:t>
    </dgm:pt>
    <dgm:pt modelId="{E568B3CC-17A1-4D03-980C-4CFA59326463}" type="sibTrans" cxnId="{A91F48E2-3CD7-4A4A-819C-97DD18D653C0}">
      <dgm:prSet/>
      <dgm:spPr/>
      <dgm:t>
        <a:bodyPr/>
        <a:lstStyle/>
        <a:p>
          <a:endParaRPr lang="en-US"/>
        </a:p>
      </dgm:t>
    </dgm:pt>
    <dgm:pt modelId="{3D851606-72BC-494B-A897-A6BE347EDE20}">
      <dgm:prSet/>
      <dgm:spPr/>
      <dgm:t>
        <a:bodyPr/>
        <a:lstStyle/>
        <a:p>
          <a:r>
            <a:rPr lang="nl-NL"/>
            <a:t>I don’t know anyone who has done this before</a:t>
          </a:r>
          <a:endParaRPr lang="en-US"/>
        </a:p>
      </dgm:t>
    </dgm:pt>
    <dgm:pt modelId="{86218752-896B-4020-A877-716149C7B3D5}" type="parTrans" cxnId="{A6EDACC1-4EDE-448C-8617-B58D44855C1A}">
      <dgm:prSet/>
      <dgm:spPr/>
      <dgm:t>
        <a:bodyPr/>
        <a:lstStyle/>
        <a:p>
          <a:endParaRPr lang="en-US"/>
        </a:p>
      </dgm:t>
    </dgm:pt>
    <dgm:pt modelId="{3F7A529E-F099-43BD-9B89-A11F4529B6FC}" type="sibTrans" cxnId="{A6EDACC1-4EDE-448C-8617-B58D44855C1A}">
      <dgm:prSet/>
      <dgm:spPr/>
      <dgm:t>
        <a:bodyPr/>
        <a:lstStyle/>
        <a:p>
          <a:endParaRPr lang="en-US"/>
        </a:p>
      </dgm:t>
    </dgm:pt>
    <dgm:pt modelId="{46F9D5BD-19A8-4934-9B4F-12DF9D7555D2}">
      <dgm:prSet/>
      <dgm:spPr/>
      <dgm:t>
        <a:bodyPr/>
        <a:lstStyle/>
        <a:p>
          <a:r>
            <a:rPr lang="nl-NL"/>
            <a:t>I don’t have any family support</a:t>
          </a:r>
          <a:endParaRPr lang="en-US"/>
        </a:p>
      </dgm:t>
    </dgm:pt>
    <dgm:pt modelId="{CF6588D6-4D2D-4355-B25B-96939892E370}" type="parTrans" cxnId="{6BA16FF4-5C69-417B-A21F-28AF51953FCF}">
      <dgm:prSet/>
      <dgm:spPr/>
      <dgm:t>
        <a:bodyPr/>
        <a:lstStyle/>
        <a:p>
          <a:endParaRPr lang="en-US"/>
        </a:p>
      </dgm:t>
    </dgm:pt>
    <dgm:pt modelId="{BF2D5D09-3CEA-441B-8612-F93CD80B7F39}" type="sibTrans" cxnId="{6BA16FF4-5C69-417B-A21F-28AF51953FCF}">
      <dgm:prSet/>
      <dgm:spPr/>
      <dgm:t>
        <a:bodyPr/>
        <a:lstStyle/>
        <a:p>
          <a:endParaRPr lang="en-US"/>
        </a:p>
      </dgm:t>
    </dgm:pt>
    <dgm:pt modelId="{E7F620EE-F1A0-4C25-A53A-607D8A4A9695}">
      <dgm:prSet/>
      <dgm:spPr/>
      <dgm:t>
        <a:bodyPr/>
        <a:lstStyle/>
        <a:p>
          <a:r>
            <a:rPr lang="nl-NL"/>
            <a:t>Its not an option on my course</a:t>
          </a:r>
          <a:endParaRPr lang="en-US"/>
        </a:p>
      </dgm:t>
    </dgm:pt>
    <dgm:pt modelId="{06D50096-5E28-4889-883E-59364952CBFB}" type="parTrans" cxnId="{9A3178E8-36EB-4FA1-A70B-04FD17550B1E}">
      <dgm:prSet/>
      <dgm:spPr/>
      <dgm:t>
        <a:bodyPr/>
        <a:lstStyle/>
        <a:p>
          <a:endParaRPr lang="en-US"/>
        </a:p>
      </dgm:t>
    </dgm:pt>
    <dgm:pt modelId="{F36FBBFB-43F6-4315-B32F-1E833E3A02B5}" type="sibTrans" cxnId="{9A3178E8-36EB-4FA1-A70B-04FD17550B1E}">
      <dgm:prSet/>
      <dgm:spPr/>
      <dgm:t>
        <a:bodyPr/>
        <a:lstStyle/>
        <a:p>
          <a:endParaRPr lang="en-US"/>
        </a:p>
      </dgm:t>
    </dgm:pt>
    <dgm:pt modelId="{461428B6-BCC3-4E51-BB65-35018D97C133}" type="pres">
      <dgm:prSet presAssocID="{41805A9C-EC34-4FC6-AEF2-89EC9437A509}" presName="diagram" presStyleCnt="0">
        <dgm:presLayoutVars>
          <dgm:dir/>
          <dgm:resizeHandles val="exact"/>
        </dgm:presLayoutVars>
      </dgm:prSet>
      <dgm:spPr/>
    </dgm:pt>
    <dgm:pt modelId="{F44244F9-560F-4A2E-861F-181C2F75A42E}" type="pres">
      <dgm:prSet presAssocID="{C32198CB-E02C-4228-90B1-C66883199E62}" presName="node" presStyleLbl="node1" presStyleIdx="0" presStyleCnt="12">
        <dgm:presLayoutVars>
          <dgm:bulletEnabled val="1"/>
        </dgm:presLayoutVars>
      </dgm:prSet>
      <dgm:spPr/>
    </dgm:pt>
    <dgm:pt modelId="{E3CCAB16-D46B-4FFC-9800-0350AB5126CA}" type="pres">
      <dgm:prSet presAssocID="{1D085F99-3662-47E4-BBF3-F1F38EE6E37C}" presName="sibTrans" presStyleCnt="0"/>
      <dgm:spPr/>
    </dgm:pt>
    <dgm:pt modelId="{EDE5CCC6-D1A0-471D-A4CA-8B4408A12405}" type="pres">
      <dgm:prSet presAssocID="{B9E0C33E-1158-47B7-B5BF-BDA8ACCC7BA5}" presName="node" presStyleLbl="node1" presStyleIdx="1" presStyleCnt="12">
        <dgm:presLayoutVars>
          <dgm:bulletEnabled val="1"/>
        </dgm:presLayoutVars>
      </dgm:prSet>
      <dgm:spPr/>
    </dgm:pt>
    <dgm:pt modelId="{803F1C9A-6C8B-4C18-8303-127EBF2ED8D8}" type="pres">
      <dgm:prSet presAssocID="{DB76243D-61D9-409B-B9F0-92506AE09239}" presName="sibTrans" presStyleCnt="0"/>
      <dgm:spPr/>
    </dgm:pt>
    <dgm:pt modelId="{03FE1A02-773C-47B3-966E-679BD33CBD36}" type="pres">
      <dgm:prSet presAssocID="{F9AE7722-5D50-4F93-8882-4C00F21BAFD6}" presName="node" presStyleLbl="node1" presStyleIdx="2" presStyleCnt="12">
        <dgm:presLayoutVars>
          <dgm:bulletEnabled val="1"/>
        </dgm:presLayoutVars>
      </dgm:prSet>
      <dgm:spPr/>
    </dgm:pt>
    <dgm:pt modelId="{3B6C126D-0B49-4107-A48B-3FDCC40F030D}" type="pres">
      <dgm:prSet presAssocID="{7F319499-5363-482D-B9B0-FA50DA9EDD67}" presName="sibTrans" presStyleCnt="0"/>
      <dgm:spPr/>
    </dgm:pt>
    <dgm:pt modelId="{46449C1B-6A77-4E19-A0AA-EDEF0593A2FA}" type="pres">
      <dgm:prSet presAssocID="{9AD66DDD-95A4-4E38-B04B-2C0B652CE4A5}" presName="node" presStyleLbl="node1" presStyleIdx="3" presStyleCnt="12">
        <dgm:presLayoutVars>
          <dgm:bulletEnabled val="1"/>
        </dgm:presLayoutVars>
      </dgm:prSet>
      <dgm:spPr/>
    </dgm:pt>
    <dgm:pt modelId="{090E3D30-CEB6-476F-AD14-48424193186A}" type="pres">
      <dgm:prSet presAssocID="{2C95920B-0930-4313-B848-CE5FD0993842}" presName="sibTrans" presStyleCnt="0"/>
      <dgm:spPr/>
    </dgm:pt>
    <dgm:pt modelId="{64FD5BB0-7390-4EC0-B942-1C3C7163D243}" type="pres">
      <dgm:prSet presAssocID="{03E07F06-4B2E-4E50-959D-83EEF2D67F0A}" presName="node" presStyleLbl="node1" presStyleIdx="4" presStyleCnt="12">
        <dgm:presLayoutVars>
          <dgm:bulletEnabled val="1"/>
        </dgm:presLayoutVars>
      </dgm:prSet>
      <dgm:spPr/>
    </dgm:pt>
    <dgm:pt modelId="{4C379B58-7206-46CF-84FF-1B1E299AFBD6}" type="pres">
      <dgm:prSet presAssocID="{1D86A15A-D0D5-4B92-A02F-5148D34A3ECE}" presName="sibTrans" presStyleCnt="0"/>
      <dgm:spPr/>
    </dgm:pt>
    <dgm:pt modelId="{B46DB1E1-D4FD-4FE8-A8FC-14687F97BE8B}" type="pres">
      <dgm:prSet presAssocID="{F9A6DB53-E812-48B1-A98E-078DD20AEC2A}" presName="node" presStyleLbl="node1" presStyleIdx="5" presStyleCnt="12">
        <dgm:presLayoutVars>
          <dgm:bulletEnabled val="1"/>
        </dgm:presLayoutVars>
      </dgm:prSet>
      <dgm:spPr/>
    </dgm:pt>
    <dgm:pt modelId="{3F1E5DFB-7F3F-4534-B0E9-3C2972A8208D}" type="pres">
      <dgm:prSet presAssocID="{317225FA-E9BB-473B-ABAE-E166883C0BC3}" presName="sibTrans" presStyleCnt="0"/>
      <dgm:spPr/>
    </dgm:pt>
    <dgm:pt modelId="{6D62DE04-BCED-47FD-BA15-49114F59800E}" type="pres">
      <dgm:prSet presAssocID="{1815B97F-9977-42B0-906F-EE02180F4285}" presName="node" presStyleLbl="node1" presStyleIdx="6" presStyleCnt="12">
        <dgm:presLayoutVars>
          <dgm:bulletEnabled val="1"/>
        </dgm:presLayoutVars>
      </dgm:prSet>
      <dgm:spPr/>
    </dgm:pt>
    <dgm:pt modelId="{55F568E5-4417-402D-B9B9-2989179190F0}" type="pres">
      <dgm:prSet presAssocID="{3FA3A96B-3D95-4320-9559-816C51AE4FD4}" presName="sibTrans" presStyleCnt="0"/>
      <dgm:spPr/>
    </dgm:pt>
    <dgm:pt modelId="{76635EF2-B92F-461D-B965-B21DF52A452D}" type="pres">
      <dgm:prSet presAssocID="{363DC6C0-8BFC-4A7E-B2FC-BD61EF419B78}" presName="node" presStyleLbl="node1" presStyleIdx="7" presStyleCnt="12">
        <dgm:presLayoutVars>
          <dgm:bulletEnabled val="1"/>
        </dgm:presLayoutVars>
      </dgm:prSet>
      <dgm:spPr/>
    </dgm:pt>
    <dgm:pt modelId="{F72BF254-1EEE-4CC0-9A34-395AF1C93770}" type="pres">
      <dgm:prSet presAssocID="{2E8918F2-9DB3-4094-A52D-A382D461C28C}" presName="sibTrans" presStyleCnt="0"/>
      <dgm:spPr/>
    </dgm:pt>
    <dgm:pt modelId="{7CBA7205-9FD7-4341-BA6A-884B89D9954B}" type="pres">
      <dgm:prSet presAssocID="{4ACE3A0E-BBD5-424D-8B0B-5485F2E110B7}" presName="node" presStyleLbl="node1" presStyleIdx="8" presStyleCnt="12">
        <dgm:presLayoutVars>
          <dgm:bulletEnabled val="1"/>
        </dgm:presLayoutVars>
      </dgm:prSet>
      <dgm:spPr/>
    </dgm:pt>
    <dgm:pt modelId="{43189368-37B2-44E2-B715-3339A5146A88}" type="pres">
      <dgm:prSet presAssocID="{E568B3CC-17A1-4D03-980C-4CFA59326463}" presName="sibTrans" presStyleCnt="0"/>
      <dgm:spPr/>
    </dgm:pt>
    <dgm:pt modelId="{02AA410E-EBBA-4BE9-9958-14959A371E24}" type="pres">
      <dgm:prSet presAssocID="{3D851606-72BC-494B-A897-A6BE347EDE20}" presName="node" presStyleLbl="node1" presStyleIdx="9" presStyleCnt="12">
        <dgm:presLayoutVars>
          <dgm:bulletEnabled val="1"/>
        </dgm:presLayoutVars>
      </dgm:prSet>
      <dgm:spPr/>
    </dgm:pt>
    <dgm:pt modelId="{340BD3C5-AFDB-4F3A-A239-43B07E3B1B20}" type="pres">
      <dgm:prSet presAssocID="{3F7A529E-F099-43BD-9B89-A11F4529B6FC}" presName="sibTrans" presStyleCnt="0"/>
      <dgm:spPr/>
    </dgm:pt>
    <dgm:pt modelId="{97655671-E1A2-4340-8B50-EAE8AF6E9593}" type="pres">
      <dgm:prSet presAssocID="{46F9D5BD-19A8-4934-9B4F-12DF9D7555D2}" presName="node" presStyleLbl="node1" presStyleIdx="10" presStyleCnt="12">
        <dgm:presLayoutVars>
          <dgm:bulletEnabled val="1"/>
        </dgm:presLayoutVars>
      </dgm:prSet>
      <dgm:spPr/>
    </dgm:pt>
    <dgm:pt modelId="{8F80E1E3-30BF-43BC-B53F-6EA55BB4AAAE}" type="pres">
      <dgm:prSet presAssocID="{BF2D5D09-3CEA-441B-8612-F93CD80B7F39}" presName="sibTrans" presStyleCnt="0"/>
      <dgm:spPr/>
    </dgm:pt>
    <dgm:pt modelId="{1BCE1146-5467-495A-8B5F-AB07D7AE999B}" type="pres">
      <dgm:prSet presAssocID="{E7F620EE-F1A0-4C25-A53A-607D8A4A969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5000E407-898D-49D8-BB35-E47F114CEF9A}" srcId="{41805A9C-EC34-4FC6-AEF2-89EC9437A509}" destId="{03E07F06-4B2E-4E50-959D-83EEF2D67F0A}" srcOrd="4" destOrd="0" parTransId="{A62BE678-D983-46A4-AE2D-108CA8C5A41A}" sibTransId="{1D86A15A-D0D5-4B92-A02F-5148D34A3ECE}"/>
    <dgm:cxn modelId="{F15B4B0B-1958-4E5D-8635-EE291C73DEA3}" type="presOf" srcId="{363DC6C0-8BFC-4A7E-B2FC-BD61EF419B78}" destId="{76635EF2-B92F-461D-B965-B21DF52A452D}" srcOrd="0" destOrd="0" presId="urn:microsoft.com/office/officeart/2005/8/layout/default"/>
    <dgm:cxn modelId="{528F0930-043B-461C-804B-DBCE31E3B592}" srcId="{41805A9C-EC34-4FC6-AEF2-89EC9437A509}" destId="{B9E0C33E-1158-47B7-B5BF-BDA8ACCC7BA5}" srcOrd="1" destOrd="0" parTransId="{246D4248-2261-486F-B134-6E1F4FE59A44}" sibTransId="{DB76243D-61D9-409B-B9F0-92506AE09239}"/>
    <dgm:cxn modelId="{5808F440-1E46-4EB6-843E-EA180EABA5B0}" type="presOf" srcId="{03E07F06-4B2E-4E50-959D-83EEF2D67F0A}" destId="{64FD5BB0-7390-4EC0-B942-1C3C7163D243}" srcOrd="0" destOrd="0" presId="urn:microsoft.com/office/officeart/2005/8/layout/default"/>
    <dgm:cxn modelId="{AA4A005B-12FF-4D34-A8CB-18B12F81903A}" srcId="{41805A9C-EC34-4FC6-AEF2-89EC9437A509}" destId="{9AD66DDD-95A4-4E38-B04B-2C0B652CE4A5}" srcOrd="3" destOrd="0" parTransId="{7D329C55-575D-42AE-87DD-29D1E3D954D7}" sibTransId="{2C95920B-0930-4313-B848-CE5FD0993842}"/>
    <dgm:cxn modelId="{41BFE86F-150B-4B92-AC6A-477A4B57F2BF}" srcId="{41805A9C-EC34-4FC6-AEF2-89EC9437A509}" destId="{363DC6C0-8BFC-4A7E-B2FC-BD61EF419B78}" srcOrd="7" destOrd="0" parTransId="{B279C10F-E712-48F8-B8CF-B9BE3B82A527}" sibTransId="{2E8918F2-9DB3-4094-A52D-A382D461C28C}"/>
    <dgm:cxn modelId="{9242BA54-3D91-4209-A407-D60B4D4B44DE}" type="presOf" srcId="{41805A9C-EC34-4FC6-AEF2-89EC9437A509}" destId="{461428B6-BCC3-4E51-BB65-35018D97C133}" srcOrd="0" destOrd="0" presId="urn:microsoft.com/office/officeart/2005/8/layout/default"/>
    <dgm:cxn modelId="{67931E75-F929-4242-BFDB-2599B7E717B1}" type="presOf" srcId="{E7F620EE-F1A0-4C25-A53A-607D8A4A9695}" destId="{1BCE1146-5467-495A-8B5F-AB07D7AE999B}" srcOrd="0" destOrd="0" presId="urn:microsoft.com/office/officeart/2005/8/layout/default"/>
    <dgm:cxn modelId="{6410967D-0CE1-4FF7-8B9E-D0BE4C370DA9}" type="presOf" srcId="{B9E0C33E-1158-47B7-B5BF-BDA8ACCC7BA5}" destId="{EDE5CCC6-D1A0-471D-A4CA-8B4408A12405}" srcOrd="0" destOrd="0" presId="urn:microsoft.com/office/officeart/2005/8/layout/default"/>
    <dgm:cxn modelId="{CBF80788-39BF-4A06-A34E-C38F31F0A6D6}" type="presOf" srcId="{4ACE3A0E-BBD5-424D-8B0B-5485F2E110B7}" destId="{7CBA7205-9FD7-4341-BA6A-884B89D9954B}" srcOrd="0" destOrd="0" presId="urn:microsoft.com/office/officeart/2005/8/layout/default"/>
    <dgm:cxn modelId="{E0A10E8E-4580-4721-8B97-F43F6D622584}" srcId="{41805A9C-EC34-4FC6-AEF2-89EC9437A509}" destId="{1815B97F-9977-42B0-906F-EE02180F4285}" srcOrd="6" destOrd="0" parTransId="{229BD21E-1D3A-4F31-8AE2-1C58CEF79261}" sibTransId="{3FA3A96B-3D95-4320-9559-816C51AE4FD4}"/>
    <dgm:cxn modelId="{6F38F491-1520-4A4D-8963-BF57EE9762FB}" type="presOf" srcId="{46F9D5BD-19A8-4934-9B4F-12DF9D7555D2}" destId="{97655671-E1A2-4340-8B50-EAE8AF6E9593}" srcOrd="0" destOrd="0" presId="urn:microsoft.com/office/officeart/2005/8/layout/default"/>
    <dgm:cxn modelId="{1EE7FB9B-4D38-4E12-8A8A-A7091746A56C}" type="presOf" srcId="{9AD66DDD-95A4-4E38-B04B-2C0B652CE4A5}" destId="{46449C1B-6A77-4E19-A0AA-EDEF0593A2FA}" srcOrd="0" destOrd="0" presId="urn:microsoft.com/office/officeart/2005/8/layout/default"/>
    <dgm:cxn modelId="{0CAFC69D-89AB-4EF8-824B-BC3D2F62E0F5}" type="presOf" srcId="{F9AE7722-5D50-4F93-8882-4C00F21BAFD6}" destId="{03FE1A02-773C-47B3-966E-679BD33CBD36}" srcOrd="0" destOrd="0" presId="urn:microsoft.com/office/officeart/2005/8/layout/default"/>
    <dgm:cxn modelId="{23FBBCA2-0F39-482D-9FA2-C14768BB120E}" type="presOf" srcId="{3D851606-72BC-494B-A897-A6BE347EDE20}" destId="{02AA410E-EBBA-4BE9-9958-14959A371E24}" srcOrd="0" destOrd="0" presId="urn:microsoft.com/office/officeart/2005/8/layout/default"/>
    <dgm:cxn modelId="{CCE3DFAA-C9AA-4D8C-A35E-75F9BAC4867B}" srcId="{41805A9C-EC34-4FC6-AEF2-89EC9437A509}" destId="{C32198CB-E02C-4228-90B1-C66883199E62}" srcOrd="0" destOrd="0" parTransId="{62A74402-F0D4-49B6-A30E-C71D8D54F751}" sibTransId="{1D085F99-3662-47E4-BBF3-F1F38EE6E37C}"/>
    <dgm:cxn modelId="{54C117B3-7BB1-4153-B485-4F76E857F48B}" srcId="{41805A9C-EC34-4FC6-AEF2-89EC9437A509}" destId="{F9A6DB53-E812-48B1-A98E-078DD20AEC2A}" srcOrd="5" destOrd="0" parTransId="{02472DAA-5AB7-4721-B1EF-AF021D74AA21}" sibTransId="{317225FA-E9BB-473B-ABAE-E166883C0BC3}"/>
    <dgm:cxn modelId="{F9CCE6B8-5A6A-4828-A9A2-8B230DB6EC17}" type="presOf" srcId="{F9A6DB53-E812-48B1-A98E-078DD20AEC2A}" destId="{B46DB1E1-D4FD-4FE8-A8FC-14687F97BE8B}" srcOrd="0" destOrd="0" presId="urn:microsoft.com/office/officeart/2005/8/layout/default"/>
    <dgm:cxn modelId="{5BB5EABC-4E25-4169-8CFC-2DF47C5030D0}" srcId="{41805A9C-EC34-4FC6-AEF2-89EC9437A509}" destId="{F9AE7722-5D50-4F93-8882-4C00F21BAFD6}" srcOrd="2" destOrd="0" parTransId="{9350BC84-C981-44D1-B931-1F55DE4F4E97}" sibTransId="{7F319499-5363-482D-B9B0-FA50DA9EDD67}"/>
    <dgm:cxn modelId="{A6EDACC1-4EDE-448C-8617-B58D44855C1A}" srcId="{41805A9C-EC34-4FC6-AEF2-89EC9437A509}" destId="{3D851606-72BC-494B-A897-A6BE347EDE20}" srcOrd="9" destOrd="0" parTransId="{86218752-896B-4020-A877-716149C7B3D5}" sibTransId="{3F7A529E-F099-43BD-9B89-A11F4529B6FC}"/>
    <dgm:cxn modelId="{4B9A85D0-98B0-4D82-861E-C6D6451A88CF}" type="presOf" srcId="{C32198CB-E02C-4228-90B1-C66883199E62}" destId="{F44244F9-560F-4A2E-861F-181C2F75A42E}" srcOrd="0" destOrd="0" presId="urn:microsoft.com/office/officeart/2005/8/layout/default"/>
    <dgm:cxn modelId="{A91F48E2-3CD7-4A4A-819C-97DD18D653C0}" srcId="{41805A9C-EC34-4FC6-AEF2-89EC9437A509}" destId="{4ACE3A0E-BBD5-424D-8B0B-5485F2E110B7}" srcOrd="8" destOrd="0" parTransId="{126D961C-C354-42C8-810B-D400B4D1AE82}" sibTransId="{E568B3CC-17A1-4D03-980C-4CFA59326463}"/>
    <dgm:cxn modelId="{9A3178E8-36EB-4FA1-A70B-04FD17550B1E}" srcId="{41805A9C-EC34-4FC6-AEF2-89EC9437A509}" destId="{E7F620EE-F1A0-4C25-A53A-607D8A4A9695}" srcOrd="11" destOrd="0" parTransId="{06D50096-5E28-4889-883E-59364952CBFB}" sibTransId="{F36FBBFB-43F6-4315-B32F-1E833E3A02B5}"/>
    <dgm:cxn modelId="{6A321DF4-B1AC-4273-B982-80B1AAB478A1}" type="presOf" srcId="{1815B97F-9977-42B0-906F-EE02180F4285}" destId="{6D62DE04-BCED-47FD-BA15-49114F59800E}" srcOrd="0" destOrd="0" presId="urn:microsoft.com/office/officeart/2005/8/layout/default"/>
    <dgm:cxn modelId="{6BA16FF4-5C69-417B-A21F-28AF51953FCF}" srcId="{41805A9C-EC34-4FC6-AEF2-89EC9437A509}" destId="{46F9D5BD-19A8-4934-9B4F-12DF9D7555D2}" srcOrd="10" destOrd="0" parTransId="{CF6588D6-4D2D-4355-B25B-96939892E370}" sibTransId="{BF2D5D09-3CEA-441B-8612-F93CD80B7F39}"/>
    <dgm:cxn modelId="{EBF847D4-9C18-4787-9861-017FD46F1158}" type="presParOf" srcId="{461428B6-BCC3-4E51-BB65-35018D97C133}" destId="{F44244F9-560F-4A2E-861F-181C2F75A42E}" srcOrd="0" destOrd="0" presId="urn:microsoft.com/office/officeart/2005/8/layout/default"/>
    <dgm:cxn modelId="{DF044C0D-6793-412B-8D7A-2FABDAD9A095}" type="presParOf" srcId="{461428B6-BCC3-4E51-BB65-35018D97C133}" destId="{E3CCAB16-D46B-4FFC-9800-0350AB5126CA}" srcOrd="1" destOrd="0" presId="urn:microsoft.com/office/officeart/2005/8/layout/default"/>
    <dgm:cxn modelId="{313FB611-2212-48B4-A8A8-9A54630B4035}" type="presParOf" srcId="{461428B6-BCC3-4E51-BB65-35018D97C133}" destId="{EDE5CCC6-D1A0-471D-A4CA-8B4408A12405}" srcOrd="2" destOrd="0" presId="urn:microsoft.com/office/officeart/2005/8/layout/default"/>
    <dgm:cxn modelId="{0E899198-D496-4C28-B55E-FF963B775400}" type="presParOf" srcId="{461428B6-BCC3-4E51-BB65-35018D97C133}" destId="{803F1C9A-6C8B-4C18-8303-127EBF2ED8D8}" srcOrd="3" destOrd="0" presId="urn:microsoft.com/office/officeart/2005/8/layout/default"/>
    <dgm:cxn modelId="{6BCAD239-EAFF-4132-AC6F-1DB21B219E6E}" type="presParOf" srcId="{461428B6-BCC3-4E51-BB65-35018D97C133}" destId="{03FE1A02-773C-47B3-966E-679BD33CBD36}" srcOrd="4" destOrd="0" presId="urn:microsoft.com/office/officeart/2005/8/layout/default"/>
    <dgm:cxn modelId="{33E97ECB-5A00-44FF-9563-3919FC291F9F}" type="presParOf" srcId="{461428B6-BCC3-4E51-BB65-35018D97C133}" destId="{3B6C126D-0B49-4107-A48B-3FDCC40F030D}" srcOrd="5" destOrd="0" presId="urn:microsoft.com/office/officeart/2005/8/layout/default"/>
    <dgm:cxn modelId="{795481AF-9747-4D8C-9018-CBB8D7F9EDB2}" type="presParOf" srcId="{461428B6-BCC3-4E51-BB65-35018D97C133}" destId="{46449C1B-6A77-4E19-A0AA-EDEF0593A2FA}" srcOrd="6" destOrd="0" presId="urn:microsoft.com/office/officeart/2005/8/layout/default"/>
    <dgm:cxn modelId="{52D068C7-5242-4B89-8AF5-F5CEEDD04E70}" type="presParOf" srcId="{461428B6-BCC3-4E51-BB65-35018D97C133}" destId="{090E3D30-CEB6-476F-AD14-48424193186A}" srcOrd="7" destOrd="0" presId="urn:microsoft.com/office/officeart/2005/8/layout/default"/>
    <dgm:cxn modelId="{3E48E4AB-DE79-4A37-A8F0-87AF5CCD0A99}" type="presParOf" srcId="{461428B6-BCC3-4E51-BB65-35018D97C133}" destId="{64FD5BB0-7390-4EC0-B942-1C3C7163D243}" srcOrd="8" destOrd="0" presId="urn:microsoft.com/office/officeart/2005/8/layout/default"/>
    <dgm:cxn modelId="{7DECCBEC-CD08-4740-BC6F-B3489B483D98}" type="presParOf" srcId="{461428B6-BCC3-4E51-BB65-35018D97C133}" destId="{4C379B58-7206-46CF-84FF-1B1E299AFBD6}" srcOrd="9" destOrd="0" presId="urn:microsoft.com/office/officeart/2005/8/layout/default"/>
    <dgm:cxn modelId="{6D8776A4-4ED4-42A5-9C54-70968FA62F41}" type="presParOf" srcId="{461428B6-BCC3-4E51-BB65-35018D97C133}" destId="{B46DB1E1-D4FD-4FE8-A8FC-14687F97BE8B}" srcOrd="10" destOrd="0" presId="urn:microsoft.com/office/officeart/2005/8/layout/default"/>
    <dgm:cxn modelId="{D08AB983-EF73-461F-A039-27FE13986AA7}" type="presParOf" srcId="{461428B6-BCC3-4E51-BB65-35018D97C133}" destId="{3F1E5DFB-7F3F-4534-B0E9-3C2972A8208D}" srcOrd="11" destOrd="0" presId="urn:microsoft.com/office/officeart/2005/8/layout/default"/>
    <dgm:cxn modelId="{7ACE7719-05F0-499C-ADAA-368163C56B6A}" type="presParOf" srcId="{461428B6-BCC3-4E51-BB65-35018D97C133}" destId="{6D62DE04-BCED-47FD-BA15-49114F59800E}" srcOrd="12" destOrd="0" presId="urn:microsoft.com/office/officeart/2005/8/layout/default"/>
    <dgm:cxn modelId="{6A58954A-2E86-43E5-A2AF-93F871768625}" type="presParOf" srcId="{461428B6-BCC3-4E51-BB65-35018D97C133}" destId="{55F568E5-4417-402D-B9B9-2989179190F0}" srcOrd="13" destOrd="0" presId="urn:microsoft.com/office/officeart/2005/8/layout/default"/>
    <dgm:cxn modelId="{20E4AFC3-7E08-403C-960C-3EDDE5A3C506}" type="presParOf" srcId="{461428B6-BCC3-4E51-BB65-35018D97C133}" destId="{76635EF2-B92F-461D-B965-B21DF52A452D}" srcOrd="14" destOrd="0" presId="urn:microsoft.com/office/officeart/2005/8/layout/default"/>
    <dgm:cxn modelId="{414C70CB-0E0D-4F57-B557-76609202D35B}" type="presParOf" srcId="{461428B6-BCC3-4E51-BB65-35018D97C133}" destId="{F72BF254-1EEE-4CC0-9A34-395AF1C93770}" srcOrd="15" destOrd="0" presId="urn:microsoft.com/office/officeart/2005/8/layout/default"/>
    <dgm:cxn modelId="{8A0AE900-400E-45B0-A944-06B22DC048AF}" type="presParOf" srcId="{461428B6-BCC3-4E51-BB65-35018D97C133}" destId="{7CBA7205-9FD7-4341-BA6A-884B89D9954B}" srcOrd="16" destOrd="0" presId="urn:microsoft.com/office/officeart/2005/8/layout/default"/>
    <dgm:cxn modelId="{E525E988-D576-4012-9AD1-9371C56A539C}" type="presParOf" srcId="{461428B6-BCC3-4E51-BB65-35018D97C133}" destId="{43189368-37B2-44E2-B715-3339A5146A88}" srcOrd="17" destOrd="0" presId="urn:microsoft.com/office/officeart/2005/8/layout/default"/>
    <dgm:cxn modelId="{9CB2C87E-88A7-4A65-BF6D-A2C7340A9384}" type="presParOf" srcId="{461428B6-BCC3-4E51-BB65-35018D97C133}" destId="{02AA410E-EBBA-4BE9-9958-14959A371E24}" srcOrd="18" destOrd="0" presId="urn:microsoft.com/office/officeart/2005/8/layout/default"/>
    <dgm:cxn modelId="{0F50879A-19D5-44C9-B180-12FFDFF7A212}" type="presParOf" srcId="{461428B6-BCC3-4E51-BB65-35018D97C133}" destId="{340BD3C5-AFDB-4F3A-A239-43B07E3B1B20}" srcOrd="19" destOrd="0" presId="urn:microsoft.com/office/officeart/2005/8/layout/default"/>
    <dgm:cxn modelId="{B34FE4E3-804D-48CB-AE06-FAA3942A3838}" type="presParOf" srcId="{461428B6-BCC3-4E51-BB65-35018D97C133}" destId="{97655671-E1A2-4340-8B50-EAE8AF6E9593}" srcOrd="20" destOrd="0" presId="urn:microsoft.com/office/officeart/2005/8/layout/default"/>
    <dgm:cxn modelId="{6D36952C-E8E2-47DF-A8CB-8F950B2A2CE7}" type="presParOf" srcId="{461428B6-BCC3-4E51-BB65-35018D97C133}" destId="{8F80E1E3-30BF-43BC-B53F-6EA55BB4AAAE}" srcOrd="21" destOrd="0" presId="urn:microsoft.com/office/officeart/2005/8/layout/default"/>
    <dgm:cxn modelId="{0DFA3201-8734-4BC9-B001-BD1243272AE9}" type="presParOf" srcId="{461428B6-BCC3-4E51-BB65-35018D97C133}" destId="{1BCE1146-5467-495A-8B5F-AB07D7AE999B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867204-E37F-4C6F-A4BB-6B45E0CEC83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626844-E5D5-4E7F-8B6C-5574D989B9D9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Pilot this programme in one Aurora institution in Sept 2022</a:t>
          </a:r>
          <a:endParaRPr lang="en-US"/>
        </a:p>
      </dgm:t>
    </dgm:pt>
    <dgm:pt modelId="{2741F144-DE5F-42BA-A07A-A7402B3A2136}" type="parTrans" cxnId="{03DFAE4D-2C1A-4722-90C9-ED7B4C61ACE9}">
      <dgm:prSet/>
      <dgm:spPr/>
      <dgm:t>
        <a:bodyPr/>
        <a:lstStyle/>
        <a:p>
          <a:endParaRPr lang="en-US"/>
        </a:p>
      </dgm:t>
    </dgm:pt>
    <dgm:pt modelId="{84108710-A720-410B-8E37-B7A3522C7B09}" type="sibTrans" cxnId="{03DFAE4D-2C1A-4722-90C9-ED7B4C61ACE9}">
      <dgm:prSet/>
      <dgm:spPr/>
      <dgm:t>
        <a:bodyPr/>
        <a:lstStyle/>
        <a:p>
          <a:endParaRPr lang="en-US"/>
        </a:p>
      </dgm:t>
    </dgm:pt>
    <dgm:pt modelId="{1B576E39-F50D-4422-8FA4-DDC52329C45F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Aim to roll out across Aurora Network 2023-24</a:t>
          </a:r>
          <a:endParaRPr lang="en-US"/>
        </a:p>
      </dgm:t>
    </dgm:pt>
    <dgm:pt modelId="{A28116D0-B481-4101-96EB-EB1AE1668E7A}" type="parTrans" cxnId="{6F47BFFE-4A64-4932-98FD-4DF2683EA58E}">
      <dgm:prSet/>
      <dgm:spPr/>
      <dgm:t>
        <a:bodyPr/>
        <a:lstStyle/>
        <a:p>
          <a:endParaRPr lang="en-US"/>
        </a:p>
      </dgm:t>
    </dgm:pt>
    <dgm:pt modelId="{9AE9BAD9-3E65-4FAD-97E1-71557D54E592}" type="sibTrans" cxnId="{6F47BFFE-4A64-4932-98FD-4DF2683EA58E}">
      <dgm:prSet/>
      <dgm:spPr/>
      <dgm:t>
        <a:bodyPr/>
        <a:lstStyle/>
        <a:p>
          <a:endParaRPr lang="en-US"/>
        </a:p>
      </dgm:t>
    </dgm:pt>
    <dgm:pt modelId="{A886A74C-8C90-46B1-85D8-A3C4B3365AFA}" type="pres">
      <dgm:prSet presAssocID="{E7867204-E37F-4C6F-A4BB-6B45E0CEC83B}" presName="root" presStyleCnt="0">
        <dgm:presLayoutVars>
          <dgm:dir/>
          <dgm:resizeHandles val="exact"/>
        </dgm:presLayoutVars>
      </dgm:prSet>
      <dgm:spPr/>
    </dgm:pt>
    <dgm:pt modelId="{15FF58A1-3E87-4717-B103-09A40E3B67D7}" type="pres">
      <dgm:prSet presAssocID="{A0626844-E5D5-4E7F-8B6C-5574D989B9D9}" presName="compNode" presStyleCnt="0"/>
      <dgm:spPr/>
    </dgm:pt>
    <dgm:pt modelId="{4FBA6858-2690-4382-A3CC-57331A0ABB0F}" type="pres">
      <dgm:prSet presAssocID="{A0626844-E5D5-4E7F-8B6C-5574D989B9D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52B7DAF4-4CF9-40B0-B315-2A7813DA7095}" type="pres">
      <dgm:prSet presAssocID="{A0626844-E5D5-4E7F-8B6C-5574D989B9D9}" presName="spaceRect" presStyleCnt="0"/>
      <dgm:spPr/>
    </dgm:pt>
    <dgm:pt modelId="{4BD4E4B6-21B0-4D26-8BFD-C8B9EB762F16}" type="pres">
      <dgm:prSet presAssocID="{A0626844-E5D5-4E7F-8B6C-5574D989B9D9}" presName="textRect" presStyleLbl="revTx" presStyleIdx="0" presStyleCnt="2">
        <dgm:presLayoutVars>
          <dgm:chMax val="1"/>
          <dgm:chPref val="1"/>
        </dgm:presLayoutVars>
      </dgm:prSet>
      <dgm:spPr/>
    </dgm:pt>
    <dgm:pt modelId="{59384833-8E18-48D4-8CDC-CF1EFEE41314}" type="pres">
      <dgm:prSet presAssocID="{84108710-A720-410B-8E37-B7A3522C7B09}" presName="sibTrans" presStyleCnt="0"/>
      <dgm:spPr/>
    </dgm:pt>
    <dgm:pt modelId="{8B6904E2-AB25-4EEF-90BA-AB66ADE27067}" type="pres">
      <dgm:prSet presAssocID="{1B576E39-F50D-4422-8FA4-DDC52329C45F}" presName="compNode" presStyleCnt="0"/>
      <dgm:spPr/>
    </dgm:pt>
    <dgm:pt modelId="{78B19221-B596-4F4B-AA59-7A9EF28A6F5A}" type="pres">
      <dgm:prSet presAssocID="{1B576E39-F50D-4422-8FA4-DDC52329C45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tellite dish"/>
        </a:ext>
      </dgm:extLst>
    </dgm:pt>
    <dgm:pt modelId="{FFBEA21F-E541-4946-A154-AE5262FF1987}" type="pres">
      <dgm:prSet presAssocID="{1B576E39-F50D-4422-8FA4-DDC52329C45F}" presName="spaceRect" presStyleCnt="0"/>
      <dgm:spPr/>
    </dgm:pt>
    <dgm:pt modelId="{3FB7FB42-6848-4DB9-ADFC-39A43D889B54}" type="pres">
      <dgm:prSet presAssocID="{1B576E39-F50D-4422-8FA4-DDC52329C45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8134468-D4A1-4189-B194-1258C3FC8A56}" type="presOf" srcId="{E7867204-E37F-4C6F-A4BB-6B45E0CEC83B}" destId="{A886A74C-8C90-46B1-85D8-A3C4B3365AFA}" srcOrd="0" destOrd="0" presId="urn:microsoft.com/office/officeart/2018/2/layout/IconLabelList"/>
    <dgm:cxn modelId="{03DFAE4D-2C1A-4722-90C9-ED7B4C61ACE9}" srcId="{E7867204-E37F-4C6F-A4BB-6B45E0CEC83B}" destId="{A0626844-E5D5-4E7F-8B6C-5574D989B9D9}" srcOrd="0" destOrd="0" parTransId="{2741F144-DE5F-42BA-A07A-A7402B3A2136}" sibTransId="{84108710-A720-410B-8E37-B7A3522C7B09}"/>
    <dgm:cxn modelId="{0511CA85-B878-4E02-9882-3C747F051F45}" type="presOf" srcId="{1B576E39-F50D-4422-8FA4-DDC52329C45F}" destId="{3FB7FB42-6848-4DB9-ADFC-39A43D889B54}" srcOrd="0" destOrd="0" presId="urn:microsoft.com/office/officeart/2018/2/layout/IconLabelList"/>
    <dgm:cxn modelId="{C2BD54C3-9245-4661-9E16-607D491A9F4C}" type="presOf" srcId="{A0626844-E5D5-4E7F-8B6C-5574D989B9D9}" destId="{4BD4E4B6-21B0-4D26-8BFD-C8B9EB762F16}" srcOrd="0" destOrd="0" presId="urn:microsoft.com/office/officeart/2018/2/layout/IconLabelList"/>
    <dgm:cxn modelId="{6F47BFFE-4A64-4932-98FD-4DF2683EA58E}" srcId="{E7867204-E37F-4C6F-A4BB-6B45E0CEC83B}" destId="{1B576E39-F50D-4422-8FA4-DDC52329C45F}" srcOrd="1" destOrd="0" parTransId="{A28116D0-B481-4101-96EB-EB1AE1668E7A}" sibTransId="{9AE9BAD9-3E65-4FAD-97E1-71557D54E592}"/>
    <dgm:cxn modelId="{644F38B0-E7C3-4A4D-AD51-2F5FF53DAB7B}" type="presParOf" srcId="{A886A74C-8C90-46B1-85D8-A3C4B3365AFA}" destId="{15FF58A1-3E87-4717-B103-09A40E3B67D7}" srcOrd="0" destOrd="0" presId="urn:microsoft.com/office/officeart/2018/2/layout/IconLabelList"/>
    <dgm:cxn modelId="{ED927649-5FBB-4D46-ADE8-7742A13A46CA}" type="presParOf" srcId="{15FF58A1-3E87-4717-B103-09A40E3B67D7}" destId="{4FBA6858-2690-4382-A3CC-57331A0ABB0F}" srcOrd="0" destOrd="0" presId="urn:microsoft.com/office/officeart/2018/2/layout/IconLabelList"/>
    <dgm:cxn modelId="{25ACB5D0-9A88-440D-A1E0-5AA7994A0DF6}" type="presParOf" srcId="{15FF58A1-3E87-4717-B103-09A40E3B67D7}" destId="{52B7DAF4-4CF9-40B0-B315-2A7813DA7095}" srcOrd="1" destOrd="0" presId="urn:microsoft.com/office/officeart/2018/2/layout/IconLabelList"/>
    <dgm:cxn modelId="{F973CE6E-274A-4D6C-8994-E18F1D84A2B1}" type="presParOf" srcId="{15FF58A1-3E87-4717-B103-09A40E3B67D7}" destId="{4BD4E4B6-21B0-4D26-8BFD-C8B9EB762F16}" srcOrd="2" destOrd="0" presId="urn:microsoft.com/office/officeart/2018/2/layout/IconLabelList"/>
    <dgm:cxn modelId="{1FB23AD9-E3D5-4EED-95F8-3E26CD9AEE4B}" type="presParOf" srcId="{A886A74C-8C90-46B1-85D8-A3C4B3365AFA}" destId="{59384833-8E18-48D4-8CDC-CF1EFEE41314}" srcOrd="1" destOrd="0" presId="urn:microsoft.com/office/officeart/2018/2/layout/IconLabelList"/>
    <dgm:cxn modelId="{1A0B8BDA-3413-4771-83FE-ACD80301D7ED}" type="presParOf" srcId="{A886A74C-8C90-46B1-85D8-A3C4B3365AFA}" destId="{8B6904E2-AB25-4EEF-90BA-AB66ADE27067}" srcOrd="2" destOrd="0" presId="urn:microsoft.com/office/officeart/2018/2/layout/IconLabelList"/>
    <dgm:cxn modelId="{EB2BB2A2-1A84-4BCA-A022-B3EDF35781B5}" type="presParOf" srcId="{8B6904E2-AB25-4EEF-90BA-AB66ADE27067}" destId="{78B19221-B596-4F4B-AA59-7A9EF28A6F5A}" srcOrd="0" destOrd="0" presId="urn:microsoft.com/office/officeart/2018/2/layout/IconLabelList"/>
    <dgm:cxn modelId="{43BF78BB-DA5C-4636-9F14-B5FE1E2C36A4}" type="presParOf" srcId="{8B6904E2-AB25-4EEF-90BA-AB66ADE27067}" destId="{FFBEA21F-E541-4946-A154-AE5262FF1987}" srcOrd="1" destOrd="0" presId="urn:microsoft.com/office/officeart/2018/2/layout/IconLabelList"/>
    <dgm:cxn modelId="{5A86537A-30CB-4A75-9CDA-7E95C34940D8}" type="presParOf" srcId="{8B6904E2-AB25-4EEF-90BA-AB66ADE27067}" destId="{3FB7FB42-6848-4DB9-ADFC-39A43D889B5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5F0F7-577A-4312-985F-63857FD6DDF0}">
      <dsp:nvSpPr>
        <dsp:cNvPr id="0" name=""/>
        <dsp:cNvSpPr/>
      </dsp:nvSpPr>
      <dsp:spPr>
        <a:xfrm>
          <a:off x="1650191" y="879"/>
          <a:ext cx="1976107" cy="1976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alibri Light" panose="020F0302020204030204"/>
            </a:rPr>
            <a:t>Dare</a:t>
          </a:r>
          <a:endParaRPr lang="en-US" sz="3800" kern="1200" dirty="0"/>
        </a:p>
      </dsp:txBody>
      <dsp:txXfrm>
        <a:off x="1939585" y="290273"/>
        <a:ext cx="1397319" cy="1397319"/>
      </dsp:txXfrm>
    </dsp:sp>
    <dsp:sp modelId="{36698D3B-F17B-4BEE-89C6-723402993851}">
      <dsp:nvSpPr>
        <dsp:cNvPr id="0" name=""/>
        <dsp:cNvSpPr/>
      </dsp:nvSpPr>
      <dsp:spPr>
        <a:xfrm rot="3600000">
          <a:off x="3109934" y="1928132"/>
          <a:ext cx="526171" cy="666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149397" y="1993168"/>
        <a:ext cx="368320" cy="400162"/>
      </dsp:txXfrm>
    </dsp:sp>
    <dsp:sp modelId="{4E8E6550-80FD-4747-AFA6-7FD8724BDDE6}">
      <dsp:nvSpPr>
        <dsp:cNvPr id="0" name=""/>
        <dsp:cNvSpPr/>
      </dsp:nvSpPr>
      <dsp:spPr>
        <a:xfrm>
          <a:off x="3134632" y="2572007"/>
          <a:ext cx="1976107" cy="1976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alibri Light" panose="020F0302020204030204"/>
            </a:rPr>
            <a:t>Dream</a:t>
          </a:r>
          <a:endParaRPr lang="en-US" sz="3800" kern="1200" dirty="0"/>
        </a:p>
      </dsp:txBody>
      <dsp:txXfrm>
        <a:off x="3424026" y="2861401"/>
        <a:ext cx="1397319" cy="1397319"/>
      </dsp:txXfrm>
    </dsp:sp>
    <dsp:sp modelId="{20880A09-971E-4F9E-8E2E-4CEC80E3CB9C}">
      <dsp:nvSpPr>
        <dsp:cNvPr id="0" name=""/>
        <dsp:cNvSpPr/>
      </dsp:nvSpPr>
      <dsp:spPr>
        <a:xfrm rot="10800000">
          <a:off x="2390051" y="3226593"/>
          <a:ext cx="526171" cy="666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2547902" y="3359980"/>
        <a:ext cx="368320" cy="400162"/>
      </dsp:txXfrm>
    </dsp:sp>
    <dsp:sp modelId="{5ED70104-EA81-46BA-82BF-19AE2A6C6A00}">
      <dsp:nvSpPr>
        <dsp:cNvPr id="0" name=""/>
        <dsp:cNvSpPr/>
      </dsp:nvSpPr>
      <dsp:spPr>
        <a:xfrm>
          <a:off x="165749" y="2572007"/>
          <a:ext cx="1976107" cy="1976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alibri Light" panose="020F0302020204030204"/>
            </a:rPr>
            <a:t>Do</a:t>
          </a:r>
          <a:endParaRPr lang="en-US" sz="3800" kern="1200" dirty="0"/>
        </a:p>
      </dsp:txBody>
      <dsp:txXfrm>
        <a:off x="455143" y="2861401"/>
        <a:ext cx="1397319" cy="1397319"/>
      </dsp:txXfrm>
    </dsp:sp>
    <dsp:sp modelId="{E75E7FAF-C346-4727-9033-D264B7B35068}">
      <dsp:nvSpPr>
        <dsp:cNvPr id="0" name=""/>
        <dsp:cNvSpPr/>
      </dsp:nvSpPr>
      <dsp:spPr>
        <a:xfrm rot="18000000">
          <a:off x="1625492" y="1953925"/>
          <a:ext cx="526171" cy="666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1664955" y="2155663"/>
        <a:ext cx="368320" cy="400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244F9-560F-4A2E-861F-181C2F75A42E}">
      <dsp:nvSpPr>
        <dsp:cNvPr id="0" name=""/>
        <dsp:cNvSpPr/>
      </dsp:nvSpPr>
      <dsp:spPr>
        <a:xfrm>
          <a:off x="582645" y="1781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I have never even thought about it</a:t>
          </a:r>
          <a:endParaRPr lang="en-US" sz="1900" kern="1200"/>
        </a:p>
      </dsp:txBody>
      <dsp:txXfrm>
        <a:off x="582645" y="1781"/>
        <a:ext cx="2174490" cy="1304694"/>
      </dsp:txXfrm>
    </dsp:sp>
    <dsp:sp modelId="{EDE5CCC6-D1A0-471D-A4CA-8B4408A12405}">
      <dsp:nvSpPr>
        <dsp:cNvPr id="0" name=""/>
        <dsp:cNvSpPr/>
      </dsp:nvSpPr>
      <dsp:spPr>
        <a:xfrm>
          <a:off x="2974584" y="1781"/>
          <a:ext cx="2174490" cy="1304694"/>
        </a:xfrm>
        <a:prstGeom prst="rect">
          <a:avLst/>
        </a:prstGeom>
        <a:solidFill>
          <a:schemeClr val="accent2">
            <a:hueOff val="578769"/>
            <a:satOff val="982"/>
            <a:lumOff val="-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I am not confident</a:t>
          </a:r>
          <a:endParaRPr lang="en-US" sz="1900" kern="1200"/>
        </a:p>
      </dsp:txBody>
      <dsp:txXfrm>
        <a:off x="2974584" y="1781"/>
        <a:ext cx="2174490" cy="1304694"/>
      </dsp:txXfrm>
    </dsp:sp>
    <dsp:sp modelId="{03FE1A02-773C-47B3-966E-679BD33CBD36}">
      <dsp:nvSpPr>
        <dsp:cNvPr id="0" name=""/>
        <dsp:cNvSpPr/>
      </dsp:nvSpPr>
      <dsp:spPr>
        <a:xfrm>
          <a:off x="5366524" y="1781"/>
          <a:ext cx="2174490" cy="1304694"/>
        </a:xfrm>
        <a:prstGeom prst="rect">
          <a:avLst/>
        </a:prstGeom>
        <a:solidFill>
          <a:schemeClr val="accent2">
            <a:hueOff val="1157538"/>
            <a:satOff val="1964"/>
            <a:lumOff val="-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Culture – it’s not for me</a:t>
          </a:r>
          <a:endParaRPr lang="en-US" sz="1900" kern="1200"/>
        </a:p>
      </dsp:txBody>
      <dsp:txXfrm>
        <a:off x="5366524" y="1781"/>
        <a:ext cx="2174490" cy="1304694"/>
      </dsp:txXfrm>
    </dsp:sp>
    <dsp:sp modelId="{46449C1B-6A77-4E19-A0AA-EDEF0593A2FA}">
      <dsp:nvSpPr>
        <dsp:cNvPr id="0" name=""/>
        <dsp:cNvSpPr/>
      </dsp:nvSpPr>
      <dsp:spPr>
        <a:xfrm>
          <a:off x="7758464" y="1781"/>
          <a:ext cx="2174490" cy="1304694"/>
        </a:xfrm>
        <a:prstGeom prst="rect">
          <a:avLst/>
        </a:prstGeom>
        <a:solidFill>
          <a:schemeClr val="accent2">
            <a:hueOff val="1736308"/>
            <a:satOff val="2945"/>
            <a:lumOff val="-1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What will i get out of it?</a:t>
          </a:r>
          <a:endParaRPr lang="en-US" sz="1900" kern="1200"/>
        </a:p>
      </dsp:txBody>
      <dsp:txXfrm>
        <a:off x="7758464" y="1781"/>
        <a:ext cx="2174490" cy="1304694"/>
      </dsp:txXfrm>
    </dsp:sp>
    <dsp:sp modelId="{64FD5BB0-7390-4EC0-B942-1C3C7163D243}">
      <dsp:nvSpPr>
        <dsp:cNvPr id="0" name=""/>
        <dsp:cNvSpPr/>
      </dsp:nvSpPr>
      <dsp:spPr>
        <a:xfrm>
          <a:off x="582645" y="1523924"/>
          <a:ext cx="2174490" cy="1304694"/>
        </a:xfrm>
        <a:prstGeom prst="rect">
          <a:avLst/>
        </a:prstGeom>
        <a:solidFill>
          <a:schemeClr val="accent2">
            <a:hueOff val="2315077"/>
            <a:satOff val="3927"/>
            <a:lumOff val="-1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I can’t afford it</a:t>
          </a:r>
          <a:endParaRPr lang="en-US" sz="1900" kern="1200"/>
        </a:p>
      </dsp:txBody>
      <dsp:txXfrm>
        <a:off x="582645" y="1523924"/>
        <a:ext cx="2174490" cy="1304694"/>
      </dsp:txXfrm>
    </dsp:sp>
    <dsp:sp modelId="{B46DB1E1-D4FD-4FE8-A8FC-14687F97BE8B}">
      <dsp:nvSpPr>
        <dsp:cNvPr id="0" name=""/>
        <dsp:cNvSpPr/>
      </dsp:nvSpPr>
      <dsp:spPr>
        <a:xfrm>
          <a:off x="2974584" y="1523924"/>
          <a:ext cx="2174490" cy="1304694"/>
        </a:xfrm>
        <a:prstGeom prst="rect">
          <a:avLst/>
        </a:prstGeom>
        <a:solidFill>
          <a:schemeClr val="accent2">
            <a:hueOff val="2893846"/>
            <a:satOff val="4909"/>
            <a:lumOff val="-1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I won’t feel safe there – homophobia, transphobia, racism</a:t>
          </a:r>
          <a:endParaRPr lang="en-US" sz="1900" kern="1200"/>
        </a:p>
      </dsp:txBody>
      <dsp:txXfrm>
        <a:off x="2974584" y="1523924"/>
        <a:ext cx="2174490" cy="1304694"/>
      </dsp:txXfrm>
    </dsp:sp>
    <dsp:sp modelId="{6D62DE04-BCED-47FD-BA15-49114F59800E}">
      <dsp:nvSpPr>
        <dsp:cNvPr id="0" name=""/>
        <dsp:cNvSpPr/>
      </dsp:nvSpPr>
      <dsp:spPr>
        <a:xfrm>
          <a:off x="5366524" y="1523924"/>
          <a:ext cx="2174490" cy="1304694"/>
        </a:xfrm>
        <a:prstGeom prst="rect">
          <a:avLst/>
        </a:prstGeom>
        <a:solidFill>
          <a:schemeClr val="accent2">
            <a:hueOff val="3472615"/>
            <a:satOff val="5891"/>
            <a:lumOff val="-2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I don’t know anything about it</a:t>
          </a:r>
          <a:endParaRPr lang="en-US" sz="1900" kern="1200"/>
        </a:p>
      </dsp:txBody>
      <dsp:txXfrm>
        <a:off x="5366524" y="1523924"/>
        <a:ext cx="2174490" cy="1304694"/>
      </dsp:txXfrm>
    </dsp:sp>
    <dsp:sp modelId="{76635EF2-B92F-461D-B965-B21DF52A452D}">
      <dsp:nvSpPr>
        <dsp:cNvPr id="0" name=""/>
        <dsp:cNvSpPr/>
      </dsp:nvSpPr>
      <dsp:spPr>
        <a:xfrm>
          <a:off x="7758464" y="1523924"/>
          <a:ext cx="2174490" cy="1304694"/>
        </a:xfrm>
        <a:prstGeom prst="rect">
          <a:avLst/>
        </a:prstGeom>
        <a:solidFill>
          <a:schemeClr val="accent2">
            <a:hueOff val="4051384"/>
            <a:satOff val="6873"/>
            <a:lumOff val="-2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I struggle with anxiety, what support will there be?</a:t>
          </a:r>
          <a:endParaRPr lang="en-US" sz="1900" kern="1200"/>
        </a:p>
      </dsp:txBody>
      <dsp:txXfrm>
        <a:off x="7758464" y="1523924"/>
        <a:ext cx="2174490" cy="1304694"/>
      </dsp:txXfrm>
    </dsp:sp>
    <dsp:sp modelId="{7CBA7205-9FD7-4341-BA6A-884B89D9954B}">
      <dsp:nvSpPr>
        <dsp:cNvPr id="0" name=""/>
        <dsp:cNvSpPr/>
      </dsp:nvSpPr>
      <dsp:spPr>
        <a:xfrm>
          <a:off x="582645" y="3046068"/>
          <a:ext cx="2174490" cy="1304694"/>
        </a:xfrm>
        <a:prstGeom prst="rect">
          <a:avLst/>
        </a:prstGeom>
        <a:solidFill>
          <a:schemeClr val="accent2">
            <a:hueOff val="4630154"/>
            <a:satOff val="7855"/>
            <a:lumOff val="-2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It’s too big a step</a:t>
          </a:r>
          <a:endParaRPr lang="en-US" sz="1900" kern="1200"/>
        </a:p>
      </dsp:txBody>
      <dsp:txXfrm>
        <a:off x="582645" y="3046068"/>
        <a:ext cx="2174490" cy="1304694"/>
      </dsp:txXfrm>
    </dsp:sp>
    <dsp:sp modelId="{02AA410E-EBBA-4BE9-9958-14959A371E24}">
      <dsp:nvSpPr>
        <dsp:cNvPr id="0" name=""/>
        <dsp:cNvSpPr/>
      </dsp:nvSpPr>
      <dsp:spPr>
        <a:xfrm>
          <a:off x="2974584" y="3046068"/>
          <a:ext cx="2174490" cy="1304694"/>
        </a:xfrm>
        <a:prstGeom prst="rect">
          <a:avLst/>
        </a:prstGeom>
        <a:solidFill>
          <a:schemeClr val="accent2">
            <a:hueOff val="5208923"/>
            <a:satOff val="8836"/>
            <a:lumOff val="-3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I don’t know anyone who has done this before</a:t>
          </a:r>
          <a:endParaRPr lang="en-US" sz="1900" kern="1200"/>
        </a:p>
      </dsp:txBody>
      <dsp:txXfrm>
        <a:off x="2974584" y="3046068"/>
        <a:ext cx="2174490" cy="1304694"/>
      </dsp:txXfrm>
    </dsp:sp>
    <dsp:sp modelId="{97655671-E1A2-4340-8B50-EAE8AF6E9593}">
      <dsp:nvSpPr>
        <dsp:cNvPr id="0" name=""/>
        <dsp:cNvSpPr/>
      </dsp:nvSpPr>
      <dsp:spPr>
        <a:xfrm>
          <a:off x="5366524" y="3046068"/>
          <a:ext cx="2174490" cy="1304694"/>
        </a:xfrm>
        <a:prstGeom prst="rect">
          <a:avLst/>
        </a:prstGeom>
        <a:solidFill>
          <a:schemeClr val="accent2">
            <a:hueOff val="5787692"/>
            <a:satOff val="9818"/>
            <a:lumOff val="-3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I don’t have any family support</a:t>
          </a:r>
          <a:endParaRPr lang="en-US" sz="1900" kern="1200"/>
        </a:p>
      </dsp:txBody>
      <dsp:txXfrm>
        <a:off x="5366524" y="3046068"/>
        <a:ext cx="2174490" cy="1304694"/>
      </dsp:txXfrm>
    </dsp:sp>
    <dsp:sp modelId="{1BCE1146-5467-495A-8B5F-AB07D7AE999B}">
      <dsp:nvSpPr>
        <dsp:cNvPr id="0" name=""/>
        <dsp:cNvSpPr/>
      </dsp:nvSpPr>
      <dsp:spPr>
        <a:xfrm>
          <a:off x="7758464" y="3046068"/>
          <a:ext cx="2174490" cy="1304694"/>
        </a:xfrm>
        <a:prstGeom prst="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Its not an option on my course</a:t>
          </a:r>
          <a:endParaRPr lang="en-US" sz="1900" kern="1200"/>
        </a:p>
      </dsp:txBody>
      <dsp:txXfrm>
        <a:off x="7758464" y="3046068"/>
        <a:ext cx="2174490" cy="1304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A6858-2690-4382-A3CC-57331A0ABB0F}">
      <dsp:nvSpPr>
        <dsp:cNvPr id="0" name=""/>
        <dsp:cNvSpPr/>
      </dsp:nvSpPr>
      <dsp:spPr>
        <a:xfrm>
          <a:off x="2294138" y="1140510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4E4B6-21B0-4D26-8BFD-C8B9EB762F16}">
      <dsp:nvSpPr>
        <dsp:cNvPr id="0" name=""/>
        <dsp:cNvSpPr/>
      </dsp:nvSpPr>
      <dsp:spPr>
        <a:xfrm>
          <a:off x="1106138" y="355475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Pilot this programme in one Aurora institution in Sept 2022</a:t>
          </a:r>
          <a:endParaRPr lang="en-US" sz="2300" kern="1200"/>
        </a:p>
      </dsp:txBody>
      <dsp:txXfrm>
        <a:off x="1106138" y="3554750"/>
        <a:ext cx="4320000" cy="720000"/>
      </dsp:txXfrm>
    </dsp:sp>
    <dsp:sp modelId="{78B19221-B596-4F4B-AA59-7A9EF28A6F5A}">
      <dsp:nvSpPr>
        <dsp:cNvPr id="0" name=""/>
        <dsp:cNvSpPr/>
      </dsp:nvSpPr>
      <dsp:spPr>
        <a:xfrm>
          <a:off x="7370139" y="1140510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7FB42-6848-4DB9-ADFC-39A43D889B54}">
      <dsp:nvSpPr>
        <dsp:cNvPr id="0" name=""/>
        <dsp:cNvSpPr/>
      </dsp:nvSpPr>
      <dsp:spPr>
        <a:xfrm>
          <a:off x="6182138" y="355475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Aim to roll out across Aurora Network 2023-24</a:t>
          </a:r>
          <a:endParaRPr lang="en-US" sz="2300" kern="1200"/>
        </a:p>
      </dsp:txBody>
      <dsp:txXfrm>
        <a:off x="6182138" y="3554750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7B4A1-CC93-4F35-9F90-1E70F8F51A5D}" type="datetimeFigureOut">
              <a:rPr lang="en-US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C23E4-C63B-4C44-BB6C-6E3F367FC6F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0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Underrepresented</a:t>
            </a:r>
            <a:r>
              <a:rPr lang="nl-NL" dirty="0"/>
              <a:t> </a:t>
            </a:r>
            <a:r>
              <a:rPr lang="nl-NL" dirty="0" err="1"/>
              <a:t>groups</a:t>
            </a:r>
            <a:r>
              <a:rPr lang="nl-NL" dirty="0"/>
              <a:t>:</a:t>
            </a:r>
            <a:r>
              <a:rPr lang="en-US" dirty="0"/>
              <a:t> </a:t>
            </a:r>
          </a:p>
          <a:p>
            <a:r>
              <a:rPr lang="nl-NL" dirty="0"/>
              <a:t> </a:t>
            </a:r>
            <a:endParaRPr lang="en-US" dirty="0"/>
          </a:p>
          <a:p>
            <a:r>
              <a:rPr lang="nl-NL" dirty="0" err="1"/>
              <a:t>Racialised</a:t>
            </a:r>
            <a:r>
              <a:rPr lang="nl-NL" dirty="0"/>
              <a:t> </a:t>
            </a:r>
            <a:r>
              <a:rPr lang="nl-NL" dirty="0" err="1"/>
              <a:t>minority</a:t>
            </a:r>
            <a:r>
              <a:rPr lang="nl-NL" dirty="0"/>
              <a:t> </a:t>
            </a:r>
            <a:r>
              <a:rPr lang="nl-NL" dirty="0" err="1"/>
              <a:t>students</a:t>
            </a:r>
            <a:r>
              <a:rPr lang="nl-NL" dirty="0"/>
              <a:t> </a:t>
            </a:r>
            <a:endParaRPr lang="en-US" dirty="0"/>
          </a:p>
          <a:p>
            <a:r>
              <a:rPr lang="nl-NL" dirty="0" err="1"/>
              <a:t>Cultural</a:t>
            </a:r>
            <a:r>
              <a:rPr lang="nl-NL" dirty="0"/>
              <a:t>/</a:t>
            </a:r>
            <a:r>
              <a:rPr lang="nl-NL" dirty="0" err="1"/>
              <a:t>religious</a:t>
            </a:r>
            <a:r>
              <a:rPr lang="nl-NL" dirty="0"/>
              <a:t> </a:t>
            </a:r>
            <a:r>
              <a:rPr lang="nl-NL" dirty="0" err="1"/>
              <a:t>groups</a:t>
            </a:r>
            <a:r>
              <a:rPr lang="nl-NL" dirty="0"/>
              <a:t> </a:t>
            </a:r>
            <a:endParaRPr lang="en-US" dirty="0"/>
          </a:p>
          <a:p>
            <a:r>
              <a:rPr lang="nl-NL" dirty="0" err="1"/>
              <a:t>Migrants</a:t>
            </a:r>
            <a:r>
              <a:rPr lang="nl-NL" dirty="0"/>
              <a:t> </a:t>
            </a:r>
            <a:endParaRPr lang="en-US" dirty="0"/>
          </a:p>
          <a:p>
            <a:r>
              <a:rPr lang="nl-NL" dirty="0"/>
              <a:t>LGBTQ+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nl-NL" dirty="0"/>
              <a:t>First </a:t>
            </a:r>
            <a:r>
              <a:rPr lang="nl-NL" dirty="0" err="1"/>
              <a:t>generation</a:t>
            </a:r>
            <a:r>
              <a:rPr lang="nl-NL" dirty="0"/>
              <a:t> </a:t>
            </a:r>
            <a:endParaRPr lang="en-US" dirty="0"/>
          </a:p>
          <a:p>
            <a:r>
              <a:rPr lang="nl-NL" dirty="0"/>
              <a:t>Low </a:t>
            </a:r>
            <a:r>
              <a:rPr lang="nl-NL" dirty="0" err="1"/>
              <a:t>income</a:t>
            </a:r>
            <a:r>
              <a:rPr lang="nl-NL" dirty="0"/>
              <a:t> </a:t>
            </a:r>
            <a:endParaRPr lang="en-US" dirty="0"/>
          </a:p>
          <a:p>
            <a:r>
              <a:rPr lang="nl-NL" dirty="0" err="1"/>
              <a:t>Students</a:t>
            </a:r>
            <a:r>
              <a:rPr lang="nl-NL" dirty="0"/>
              <a:t> </a:t>
            </a:r>
            <a:r>
              <a:rPr lang="nl-NL" dirty="0" err="1"/>
              <a:t>with</a:t>
            </a:r>
            <a:r>
              <a:rPr lang="nl-NL" dirty="0"/>
              <a:t> </a:t>
            </a:r>
            <a:r>
              <a:rPr lang="nl-NL" dirty="0" err="1"/>
              <a:t>Disabilities</a:t>
            </a:r>
            <a:r>
              <a:rPr lang="nl-NL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C23E4-C63B-4C44-BB6C-6E3F367FC6F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9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/>
              <a:t>The </a:t>
            </a:r>
            <a:r>
              <a:rPr lang="nl-NL" dirty="0" err="1"/>
              <a:t>key</a:t>
            </a:r>
            <a:r>
              <a:rPr lang="nl-NL" dirty="0"/>
              <a:t> is </a:t>
            </a:r>
            <a:r>
              <a:rPr lang="nl-NL" dirty="0" err="1"/>
              <a:t>the</a:t>
            </a:r>
            <a:r>
              <a:rPr lang="nl-NL" dirty="0"/>
              <a:t> </a:t>
            </a:r>
            <a:r>
              <a:rPr lang="nl-NL" dirty="0" err="1"/>
              <a:t>mandatory</a:t>
            </a:r>
            <a:r>
              <a:rPr lang="nl-NL" dirty="0"/>
              <a:t> 121 goal setting meeting </a:t>
            </a:r>
            <a:r>
              <a:rPr lang="nl-NL" dirty="0" err="1"/>
              <a:t>that</a:t>
            </a:r>
            <a:r>
              <a:rPr lang="nl-NL" dirty="0"/>
              <a:t> </a:t>
            </a:r>
            <a:r>
              <a:rPr lang="nl-NL" dirty="0" err="1"/>
              <a:t>helps</a:t>
            </a:r>
            <a:r>
              <a:rPr lang="nl-NL" dirty="0"/>
              <a:t> </a:t>
            </a:r>
            <a:r>
              <a:rPr lang="nl-NL" dirty="0" err="1"/>
              <a:t>the</a:t>
            </a:r>
            <a:r>
              <a:rPr lang="nl-NL" dirty="0"/>
              <a:t> participant </a:t>
            </a:r>
            <a:r>
              <a:rPr lang="nl-NL" dirty="0" err="1"/>
              <a:t>think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 </a:t>
            </a:r>
            <a:r>
              <a:rPr lang="nl-NL" dirty="0" err="1"/>
              <a:t>their</a:t>
            </a:r>
            <a:r>
              <a:rPr lang="nl-NL" dirty="0"/>
              <a:t> </a:t>
            </a:r>
            <a:r>
              <a:rPr lang="nl-NL" dirty="0" err="1"/>
              <a:t>future</a:t>
            </a:r>
            <a:r>
              <a:rPr lang="nl-NL" dirty="0"/>
              <a:t> 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 want </a:t>
            </a:r>
            <a:r>
              <a:rPr lang="nl-NL" dirty="0" err="1"/>
              <a:t>to</a:t>
            </a:r>
            <a:r>
              <a:rPr lang="nl-NL" dirty="0"/>
              <a:t> </a:t>
            </a:r>
            <a:r>
              <a:rPr lang="nl-NL" dirty="0" err="1"/>
              <a:t>achieve</a:t>
            </a:r>
            <a:endParaRPr lang="nl-NL" dirty="0" err="1">
              <a:cs typeface="Calibri"/>
            </a:endParaRPr>
          </a:p>
          <a:p>
            <a:pPr marL="228600" indent="-228600">
              <a:buAutoNum type="arabicPeriod"/>
            </a:pPr>
            <a:endParaRPr lang="nl-NL" dirty="0">
              <a:cs typeface="Calibri"/>
            </a:endParaRPr>
          </a:p>
          <a:p>
            <a:pPr marL="228600" indent="-228600">
              <a:buAutoNum type="arabicPeriod"/>
            </a:pPr>
            <a:r>
              <a:rPr lang="nl-NL" dirty="0" err="1"/>
              <a:t>Collate</a:t>
            </a:r>
            <a:r>
              <a:rPr lang="nl-NL" dirty="0"/>
              <a:t> </a:t>
            </a:r>
            <a:r>
              <a:rPr lang="nl-NL" dirty="0" err="1"/>
              <a:t>all</a:t>
            </a:r>
            <a:r>
              <a:rPr lang="nl-NL" dirty="0"/>
              <a:t> </a:t>
            </a:r>
            <a:r>
              <a:rPr lang="nl-NL" dirty="0" err="1"/>
              <a:t>the</a:t>
            </a:r>
            <a:r>
              <a:rPr lang="nl-NL" dirty="0"/>
              <a:t> </a:t>
            </a:r>
            <a:r>
              <a:rPr lang="nl-NL" dirty="0" err="1"/>
              <a:t>existing</a:t>
            </a:r>
            <a:r>
              <a:rPr lang="nl-NL" dirty="0"/>
              <a:t> information </a:t>
            </a:r>
            <a:r>
              <a:rPr lang="nl-NL" dirty="0" err="1"/>
              <a:t>and</a:t>
            </a:r>
            <a:r>
              <a:rPr lang="nl-NL" dirty="0"/>
              <a:t> support </a:t>
            </a:r>
            <a:r>
              <a:rPr lang="nl-NL" dirty="0" err="1"/>
              <a:t>around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 </a:t>
            </a:r>
            <a:r>
              <a:rPr lang="nl-NL" dirty="0" err="1"/>
              <a:t>abroad</a:t>
            </a:r>
            <a:r>
              <a:rPr lang="nl-NL" dirty="0"/>
              <a:t> </a:t>
            </a:r>
            <a:r>
              <a:rPr lang="nl-NL" dirty="0" err="1"/>
              <a:t>and</a:t>
            </a:r>
            <a:r>
              <a:rPr lang="nl-NL" dirty="0"/>
              <a:t> target </a:t>
            </a:r>
            <a:r>
              <a:rPr lang="nl-NL" dirty="0" err="1"/>
              <a:t>them</a:t>
            </a:r>
            <a:r>
              <a:rPr lang="nl-NL" dirty="0"/>
              <a:t> </a:t>
            </a:r>
            <a:r>
              <a:rPr lang="nl-NL" dirty="0" err="1"/>
              <a:t>to</a:t>
            </a:r>
            <a:r>
              <a:rPr lang="nl-NL" dirty="0"/>
              <a:t> </a:t>
            </a:r>
            <a:r>
              <a:rPr lang="nl-NL" dirty="0" err="1"/>
              <a:t>under</a:t>
            </a:r>
            <a:r>
              <a:rPr lang="nl-NL" dirty="0"/>
              <a:t> </a:t>
            </a:r>
            <a:r>
              <a:rPr lang="nl-NL" dirty="0" err="1"/>
              <a:t>represented</a:t>
            </a:r>
            <a:r>
              <a:rPr lang="nl-NL" dirty="0"/>
              <a:t> </a:t>
            </a:r>
            <a:r>
              <a:rPr lang="nl-NL" dirty="0" err="1"/>
              <a:t>groups</a:t>
            </a:r>
            <a:endParaRPr lang="nl-NL" dirty="0" err="1">
              <a:cs typeface="Calibri"/>
            </a:endParaRPr>
          </a:p>
          <a:p>
            <a:pPr marL="228600" indent="-228600">
              <a:buAutoNum type="arabicPeriod"/>
            </a:pPr>
            <a:endParaRPr lang="nl-NL" dirty="0">
              <a:cs typeface="Calibri"/>
            </a:endParaRPr>
          </a:p>
          <a:p>
            <a:pPr marL="228600" indent="-228600">
              <a:buAutoNum type="arabicPeriod"/>
            </a:pPr>
            <a:r>
              <a:rPr lang="nl-NL" dirty="0"/>
              <a:t>The </a:t>
            </a:r>
            <a:r>
              <a:rPr lang="nl-NL" dirty="0" err="1"/>
              <a:t>programme</a:t>
            </a:r>
            <a:r>
              <a:rPr lang="nl-NL" dirty="0"/>
              <a:t> </a:t>
            </a:r>
            <a:r>
              <a:rPr lang="nl-NL" dirty="0" err="1"/>
              <a:t>should</a:t>
            </a:r>
            <a:r>
              <a:rPr lang="nl-NL" dirty="0"/>
              <a:t> </a:t>
            </a:r>
            <a:r>
              <a:rPr lang="nl-NL" dirty="0" err="1"/>
              <a:t>be</a:t>
            </a:r>
            <a:r>
              <a:rPr lang="nl-NL" dirty="0"/>
              <a:t> </a:t>
            </a:r>
            <a:r>
              <a:rPr lang="nl-NL" dirty="0" err="1"/>
              <a:t>delivered</a:t>
            </a:r>
            <a:r>
              <a:rPr lang="nl-NL" dirty="0"/>
              <a:t> </a:t>
            </a:r>
            <a:r>
              <a:rPr lang="nl-NL" dirty="0" err="1"/>
              <a:t>by</a:t>
            </a:r>
            <a:r>
              <a:rPr lang="nl-NL" dirty="0"/>
              <a:t> diverse </a:t>
            </a:r>
            <a:r>
              <a:rPr lang="nl-NL" dirty="0" err="1"/>
              <a:t>staff</a:t>
            </a:r>
            <a:r>
              <a:rPr lang="nl-NL" dirty="0"/>
              <a:t>/</a:t>
            </a:r>
            <a:r>
              <a:rPr lang="nl-NL" dirty="0" err="1"/>
              <a:t>volunteers</a:t>
            </a:r>
            <a:r>
              <a:rPr lang="nl-NL" dirty="0"/>
              <a:t>/</a:t>
            </a:r>
            <a:r>
              <a:rPr lang="nl-NL" dirty="0" err="1"/>
              <a:t>ambassadors</a:t>
            </a:r>
            <a:r>
              <a:rPr lang="nl-NL" dirty="0"/>
              <a:t>/Aurora </a:t>
            </a:r>
            <a:r>
              <a:rPr lang="nl-NL" dirty="0" err="1"/>
              <a:t>champions</a:t>
            </a:r>
            <a:endParaRPr lang="nl-NL" dirty="0" err="1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C23E4-C63B-4C44-BB6C-6E3F367FC6F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0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8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2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1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1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2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7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3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2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7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9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3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4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5ABD3-7CF2-473D-AF9C-C99EC5F09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305" y="720031"/>
            <a:ext cx="5635924" cy="4805612"/>
          </a:xfrm>
        </p:spPr>
        <p:txBody>
          <a:bodyPr anchor="ctr">
            <a:normAutofit/>
          </a:bodyPr>
          <a:lstStyle/>
          <a:p>
            <a:r>
              <a:rPr lang="nl-NL" sz="5600" dirty="0" err="1"/>
              <a:t>supporting</a:t>
            </a:r>
            <a:r>
              <a:rPr lang="nl-NL" sz="5600" dirty="0"/>
              <a:t> </a:t>
            </a:r>
            <a:br>
              <a:rPr lang="en-US" dirty="0"/>
            </a:br>
            <a:r>
              <a:rPr lang="nl-NL" sz="5600" dirty="0" err="1"/>
              <a:t>underrepresented</a:t>
            </a:r>
            <a:r>
              <a:rPr lang="nl-NL" sz="5600" dirty="0"/>
              <a:t> </a:t>
            </a:r>
            <a:r>
              <a:rPr lang="nl-NL" sz="5600" dirty="0" err="1"/>
              <a:t>students</a:t>
            </a:r>
            <a:r>
              <a:rPr lang="nl-NL" sz="5600" dirty="0"/>
              <a:t> </a:t>
            </a:r>
            <a:r>
              <a:rPr lang="nl-NL" sz="5600" dirty="0" err="1"/>
              <a:t>to</a:t>
            </a:r>
            <a:r>
              <a:rPr lang="nl-NL" sz="5600" dirty="0"/>
              <a:t> </a:t>
            </a:r>
            <a:r>
              <a:rPr lang="nl-NL" sz="5600" dirty="0" err="1"/>
              <a:t>build</a:t>
            </a:r>
            <a:r>
              <a:rPr lang="nl-NL" sz="5600" dirty="0"/>
              <a:t> </a:t>
            </a:r>
            <a:r>
              <a:rPr lang="nl-NL" sz="5600" dirty="0" err="1"/>
              <a:t>confidence</a:t>
            </a:r>
            <a:r>
              <a:rPr lang="nl-NL" sz="5600" dirty="0"/>
              <a:t> </a:t>
            </a:r>
            <a:r>
              <a:rPr lang="nl-NL" sz="5600" dirty="0" err="1"/>
              <a:t>and</a:t>
            </a:r>
            <a:r>
              <a:rPr lang="nl-NL" sz="5600" dirty="0"/>
              <a:t> </a:t>
            </a:r>
            <a:r>
              <a:rPr lang="nl-NL" sz="5600" dirty="0" err="1"/>
              <a:t>aspire</a:t>
            </a:r>
            <a:r>
              <a:rPr lang="nl-NL" sz="5600" dirty="0"/>
              <a:t> </a:t>
            </a:r>
            <a:r>
              <a:rPr lang="nl-NL" sz="5600" dirty="0" err="1"/>
              <a:t>to</a:t>
            </a:r>
            <a:r>
              <a:rPr lang="nl-NL" sz="5600" dirty="0"/>
              <a:t> </a:t>
            </a:r>
            <a:r>
              <a:rPr lang="nl-NL" sz="5600" dirty="0" err="1"/>
              <a:t>study</a:t>
            </a:r>
            <a:r>
              <a:rPr lang="nl-NL" sz="5600" dirty="0"/>
              <a:t> </a:t>
            </a:r>
            <a:r>
              <a:rPr lang="nl-NL" sz="5600" dirty="0" err="1"/>
              <a:t>abroad</a:t>
            </a:r>
            <a:endParaRPr lang="nl-NL" sz="5600" dirty="0" err="1">
              <a:cs typeface="Calibri Ligh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1DCF9C7-80E0-462F-84D6-AADDBE7B1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nl-NL" sz="2800" dirty="0"/>
              <a:t>The </a:t>
            </a:r>
            <a:r>
              <a:rPr lang="nl-NL" sz="2800" dirty="0" err="1"/>
              <a:t>AURORing</a:t>
            </a:r>
            <a:r>
              <a:rPr lang="nl-NL" sz="2800" dirty="0"/>
              <a:t> </a:t>
            </a:r>
            <a:r>
              <a:rPr lang="nl-NL" sz="2800" dirty="0" err="1"/>
              <a:t>Twenties</a:t>
            </a:r>
            <a:r>
              <a:rPr lang="nl-NL" sz="2800" dirty="0"/>
              <a:t> – Design Thinking Jam</a:t>
            </a:r>
            <a:endParaRPr lang="nl-NL" sz="2800" dirty="0">
              <a:cs typeface="Calibri"/>
            </a:endParaRPr>
          </a:p>
        </p:txBody>
      </p:sp>
      <p:graphicFrame>
        <p:nvGraphicFramePr>
          <p:cNvPr id="11" name="Diagram 19">
            <a:extLst>
              <a:ext uri="{FF2B5EF4-FFF2-40B4-BE49-F238E27FC236}">
                <a16:creationId xmlns:a16="http://schemas.microsoft.com/office/drawing/2014/main" id="{2B461CD4-F295-4152-9707-7256F434D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889846"/>
              </p:ext>
            </p:extLst>
          </p:nvPr>
        </p:nvGraphicFramePr>
        <p:xfrm>
          <a:off x="474453" y="737559"/>
          <a:ext cx="5276490" cy="4548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66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8DEE4-61CB-4E57-AE5D-EF89D40E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nl-NL" sz="4800"/>
              <a:t>Barriers for underrepresented students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5DCBAB38-B865-4C59-B259-62DCE042A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79520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0DE1C672-A0A9-4B8B-9D79-72FC19887BEA}"/>
              </a:ext>
            </a:extLst>
          </p:cNvPr>
          <p:cNvSpPr txBox="1"/>
          <p:nvPr/>
        </p:nvSpPr>
        <p:spPr>
          <a:xfrm>
            <a:off x="8428383" y="2295939"/>
            <a:ext cx="344476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842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CE519-1EC4-4F44-8D63-1045C897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Our</a:t>
            </a:r>
            <a:r>
              <a:rPr lang="nl-NL" dirty="0"/>
              <a:t> solution – The D3 </a:t>
            </a:r>
            <a:r>
              <a:rPr lang="nl-NL" dirty="0" err="1"/>
              <a:t>Programme</a:t>
            </a:r>
            <a:endParaRPr lang="en-GB" dirty="0"/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BD37D405-7D83-4AA9-B223-1C85310C29C9}"/>
              </a:ext>
            </a:extLst>
          </p:cNvPr>
          <p:cNvSpPr/>
          <p:nvPr/>
        </p:nvSpPr>
        <p:spPr>
          <a:xfrm>
            <a:off x="1153064" y="1879122"/>
            <a:ext cx="1754035" cy="1739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/>
              </a:rPr>
              <a:t>121 Goal Setting meeting with a mentor</a:t>
            </a:r>
            <a:endParaRPr lang="en-US" sz="2400" dirty="0"/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DE597CD1-9C76-41EF-846C-EC937987606B}"/>
              </a:ext>
            </a:extLst>
          </p:cNvPr>
          <p:cNvSpPr/>
          <p:nvPr/>
        </p:nvSpPr>
        <p:spPr>
          <a:xfrm>
            <a:off x="3423790" y="1705694"/>
            <a:ext cx="7605619" cy="45001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Arial"/>
              <a:buChar char="•"/>
            </a:pPr>
            <a:r>
              <a:rPr lang="nl-NL" sz="2600" dirty="0" err="1">
                <a:solidFill>
                  <a:schemeClr val="bg1"/>
                </a:solidFill>
                <a:cs typeface="Arial"/>
              </a:rPr>
              <a:t>Collaborative</a:t>
            </a:r>
            <a:r>
              <a:rPr lang="nl-NL" sz="2600" dirty="0">
                <a:solidFill>
                  <a:schemeClr val="bg1"/>
                </a:solidFill>
                <a:cs typeface="Arial"/>
              </a:rPr>
              <a:t> Online International Learning</a:t>
            </a:r>
            <a:r>
              <a:rPr lang="en-GB" sz="2600" dirty="0">
                <a:solidFill>
                  <a:schemeClr val="bg1"/>
                </a:solidFill>
                <a:cs typeface="Arial"/>
              </a:rPr>
              <a:t>​</a:t>
            </a:r>
            <a:endParaRPr lang="en-US" sz="2600">
              <a:solidFill>
                <a:schemeClr val="bg1"/>
              </a:solidFill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nl-NL" sz="2600" dirty="0">
                <a:solidFill>
                  <a:schemeClr val="bg1"/>
                </a:solidFill>
                <a:cs typeface="Arial"/>
              </a:rPr>
              <a:t>Fun 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activities</a:t>
            </a:r>
            <a:r>
              <a:rPr lang="nl-NL" sz="2600" dirty="0">
                <a:solidFill>
                  <a:schemeClr val="bg1"/>
                </a:solidFill>
                <a:cs typeface="Arial"/>
              </a:rPr>
              <a:t> 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with</a:t>
            </a:r>
            <a:r>
              <a:rPr lang="nl-NL" sz="2600" dirty="0">
                <a:solidFill>
                  <a:schemeClr val="bg1"/>
                </a:solidFill>
                <a:cs typeface="Arial"/>
              </a:rPr>
              <a:t> 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international</a:t>
            </a:r>
            <a:r>
              <a:rPr lang="nl-NL" sz="2600" dirty="0">
                <a:solidFill>
                  <a:schemeClr val="bg1"/>
                </a:solidFill>
                <a:cs typeface="Arial"/>
              </a:rPr>
              <a:t> speakers</a:t>
            </a:r>
            <a:r>
              <a:rPr lang="en-GB" sz="2600" dirty="0">
                <a:solidFill>
                  <a:schemeClr val="bg1"/>
                </a:solidFill>
                <a:cs typeface="Arial"/>
              </a:rPr>
              <a:t>​</a:t>
            </a:r>
            <a:endParaRPr lang="en-GB" sz="2600">
              <a:solidFill>
                <a:schemeClr val="bg1"/>
              </a:solidFill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nl-NL" sz="2600" dirty="0" err="1">
                <a:solidFill>
                  <a:schemeClr val="bg1"/>
                </a:solidFill>
                <a:cs typeface="Arial"/>
              </a:rPr>
              <a:t>Physical</a:t>
            </a:r>
            <a:r>
              <a:rPr lang="nl-NL" sz="2600" dirty="0">
                <a:solidFill>
                  <a:schemeClr val="bg1"/>
                </a:solidFill>
                <a:cs typeface="Arial"/>
              </a:rPr>
              <a:t> 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challenges</a:t>
            </a:r>
            <a:r>
              <a:rPr lang="nl-NL" sz="2600" dirty="0">
                <a:solidFill>
                  <a:schemeClr val="bg1"/>
                </a:solidFill>
                <a:cs typeface="Arial"/>
              </a:rPr>
              <a:t> – 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abseiling</a:t>
            </a:r>
            <a:r>
              <a:rPr lang="nl-NL" sz="2600" dirty="0">
                <a:solidFill>
                  <a:schemeClr val="bg1"/>
                </a:solidFill>
                <a:cs typeface="Arial"/>
              </a:rPr>
              <a:t>, 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mountain</a:t>
            </a:r>
            <a:r>
              <a:rPr lang="nl-NL" sz="2600" dirty="0">
                <a:solidFill>
                  <a:schemeClr val="bg1"/>
                </a:solidFill>
                <a:cs typeface="Arial"/>
              </a:rPr>
              <a:t> 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climbing</a:t>
            </a:r>
            <a:r>
              <a:rPr lang="nl-NL" sz="2600" dirty="0">
                <a:solidFill>
                  <a:schemeClr val="bg1"/>
                </a:solidFill>
                <a:cs typeface="Arial"/>
              </a:rPr>
              <a:t> 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etc</a:t>
            </a:r>
            <a:r>
              <a:rPr lang="en-GB" sz="2600" dirty="0">
                <a:solidFill>
                  <a:schemeClr val="bg1"/>
                </a:solidFill>
                <a:cs typeface="Arial"/>
              </a:rPr>
              <a:t>​</a:t>
            </a:r>
            <a:endParaRPr lang="en-GB" sz="2600">
              <a:solidFill>
                <a:schemeClr val="bg1"/>
              </a:solidFill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nl-NL" sz="2600" dirty="0">
                <a:solidFill>
                  <a:schemeClr val="bg1"/>
                </a:solidFill>
                <a:cs typeface="Arial"/>
              </a:rPr>
              <a:t>Support 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with</a:t>
            </a:r>
            <a:r>
              <a:rPr lang="nl-NL" sz="2600" dirty="0">
                <a:solidFill>
                  <a:schemeClr val="bg1"/>
                </a:solidFill>
                <a:cs typeface="Arial"/>
              </a:rPr>
              <a:t> 'life 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admin</a:t>
            </a:r>
            <a:r>
              <a:rPr lang="nl-NL" sz="2600" dirty="0">
                <a:solidFill>
                  <a:schemeClr val="bg1"/>
                </a:solidFill>
                <a:cs typeface="Arial"/>
              </a:rPr>
              <a:t>'</a:t>
            </a:r>
            <a:r>
              <a:rPr lang="en-GB" sz="2600" dirty="0">
                <a:solidFill>
                  <a:schemeClr val="bg1"/>
                </a:solidFill>
                <a:cs typeface="Arial"/>
              </a:rPr>
              <a:t>​</a:t>
            </a:r>
            <a:endParaRPr lang="en-GB" sz="2600">
              <a:solidFill>
                <a:schemeClr val="bg1"/>
              </a:solidFill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nl-NL" sz="2600" dirty="0" err="1">
                <a:solidFill>
                  <a:schemeClr val="bg1"/>
                </a:solidFill>
                <a:cs typeface="Arial"/>
              </a:rPr>
              <a:t>Find</a:t>
            </a:r>
            <a:r>
              <a:rPr lang="nl-NL" sz="2600" dirty="0">
                <a:solidFill>
                  <a:schemeClr val="bg1"/>
                </a:solidFill>
                <a:cs typeface="Arial"/>
              </a:rPr>
              <a:t> out 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about</a:t>
            </a:r>
            <a:r>
              <a:rPr lang="nl-NL" sz="2600" dirty="0">
                <a:solidFill>
                  <a:schemeClr val="bg1"/>
                </a:solidFill>
                <a:cs typeface="Arial"/>
              </a:rPr>
              <a:t> Aurora event/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days</a:t>
            </a:r>
            <a:r>
              <a:rPr lang="en-GB" sz="2600" dirty="0">
                <a:solidFill>
                  <a:schemeClr val="bg1"/>
                </a:solidFill>
                <a:cs typeface="Arial"/>
              </a:rPr>
              <a:t>​</a:t>
            </a:r>
            <a:endParaRPr lang="en-GB" sz="2600">
              <a:solidFill>
                <a:schemeClr val="bg1"/>
              </a:solidFill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nl-NL" sz="2600" dirty="0" err="1">
                <a:solidFill>
                  <a:schemeClr val="bg1"/>
                </a:solidFill>
                <a:cs typeface="Arial"/>
              </a:rPr>
              <a:t>Collaborative</a:t>
            </a:r>
            <a:r>
              <a:rPr lang="nl-NL" sz="2600" dirty="0">
                <a:solidFill>
                  <a:schemeClr val="bg1"/>
                </a:solidFill>
                <a:cs typeface="Arial"/>
              </a:rPr>
              <a:t> 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social</a:t>
            </a:r>
            <a:r>
              <a:rPr lang="nl-NL" sz="2600" dirty="0">
                <a:solidFill>
                  <a:schemeClr val="bg1"/>
                </a:solidFill>
                <a:cs typeface="Arial"/>
              </a:rPr>
              <a:t> 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justice</a:t>
            </a:r>
            <a:r>
              <a:rPr lang="nl-NL" sz="2600" dirty="0">
                <a:solidFill>
                  <a:schemeClr val="bg1"/>
                </a:solidFill>
                <a:cs typeface="Arial"/>
              </a:rPr>
              <a:t> 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projects</a:t>
            </a:r>
            <a:r>
              <a:rPr lang="en-GB" sz="2600" dirty="0">
                <a:solidFill>
                  <a:schemeClr val="bg1"/>
                </a:solidFill>
                <a:cs typeface="Arial"/>
              </a:rPr>
              <a:t>​</a:t>
            </a:r>
            <a:endParaRPr lang="en-GB" sz="2600">
              <a:solidFill>
                <a:schemeClr val="bg1"/>
              </a:solidFill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nl-NL" sz="2600" dirty="0">
                <a:solidFill>
                  <a:schemeClr val="bg1"/>
                </a:solidFill>
                <a:cs typeface="Arial"/>
              </a:rPr>
              <a:t>Short 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residential</a:t>
            </a:r>
            <a:r>
              <a:rPr lang="nl-NL" sz="2600" dirty="0">
                <a:solidFill>
                  <a:schemeClr val="bg1"/>
                </a:solidFill>
                <a:cs typeface="Arial"/>
              </a:rPr>
              <a:t> 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opportunities</a:t>
            </a:r>
            <a:r>
              <a:rPr lang="en-GB" sz="2600" dirty="0">
                <a:solidFill>
                  <a:schemeClr val="bg1"/>
                </a:solidFill>
                <a:cs typeface="Arial"/>
              </a:rPr>
              <a:t>​</a:t>
            </a:r>
            <a:endParaRPr lang="en-GB" sz="2600">
              <a:solidFill>
                <a:schemeClr val="bg1"/>
              </a:solidFill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nl-NL" sz="2600" dirty="0">
                <a:solidFill>
                  <a:schemeClr val="bg1"/>
                </a:solidFill>
                <a:cs typeface="Arial"/>
              </a:rPr>
              <a:t>Short 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international</a:t>
            </a:r>
            <a:r>
              <a:rPr lang="nl-NL" sz="2600" dirty="0">
                <a:solidFill>
                  <a:schemeClr val="bg1"/>
                </a:solidFill>
                <a:cs typeface="Arial"/>
              </a:rPr>
              <a:t> </a:t>
            </a:r>
            <a:r>
              <a:rPr lang="nl-NL" sz="2600" dirty="0" err="1">
                <a:solidFill>
                  <a:schemeClr val="bg1"/>
                </a:solidFill>
                <a:cs typeface="Arial"/>
              </a:rPr>
              <a:t>opportunities</a:t>
            </a:r>
            <a:r>
              <a:rPr lang="en-GB" sz="2600" dirty="0">
                <a:solidFill>
                  <a:schemeClr val="bg1"/>
                </a:solidFill>
                <a:cs typeface="Arial"/>
              </a:rPr>
              <a:t>​</a:t>
            </a:r>
            <a:endParaRPr lang="en-US" sz="2600">
              <a:solidFill>
                <a:schemeClr val="bg1"/>
              </a:solidFill>
              <a:cs typeface="Calibri"/>
            </a:endParaRP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11E10BA2-6DBE-40EF-B59B-F67705B1654E}"/>
              </a:ext>
            </a:extLst>
          </p:cNvPr>
          <p:cNvSpPr/>
          <p:nvPr/>
        </p:nvSpPr>
        <p:spPr>
          <a:xfrm>
            <a:off x="1153063" y="4179499"/>
            <a:ext cx="1754035" cy="173965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cs typeface="Calibri"/>
              </a:rPr>
              <a:t>FUN</a:t>
            </a:r>
          </a:p>
          <a:p>
            <a:pPr algn="ctr"/>
            <a:r>
              <a:rPr lang="en-US" sz="2800" dirty="0">
                <a:cs typeface="Calibri"/>
              </a:rPr>
              <a:t>FLEXIBLE </a:t>
            </a:r>
          </a:p>
          <a:p>
            <a:pPr algn="ctr"/>
            <a:r>
              <a:rPr lang="en-US" sz="2800" dirty="0">
                <a:cs typeface="Calibri"/>
              </a:rPr>
              <a:t>DIVERSE</a:t>
            </a:r>
          </a:p>
        </p:txBody>
      </p:sp>
    </p:spTree>
    <p:extLst>
      <p:ext uri="{BB962C8B-B14F-4D97-AF65-F5344CB8AC3E}">
        <p14:creationId xmlns:p14="http://schemas.microsoft.com/office/powerpoint/2010/main" val="248969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EBD2C-316F-4FBD-86E6-8B1A696E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54770" cy="1325563"/>
          </a:xfrm>
        </p:spPr>
        <p:txBody>
          <a:bodyPr>
            <a:normAutofit/>
          </a:bodyPr>
          <a:lstStyle/>
          <a:p>
            <a:r>
              <a:rPr lang="en-GB" dirty="0">
                <a:cs typeface="Calibri Light"/>
              </a:rPr>
              <a:t>Our prototype poster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51A66F-B868-480C-B7CD-0B36CA2B7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57977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ea typeface="+mn-lt"/>
                <a:cs typeface="+mn-lt"/>
              </a:rPr>
              <a:t>The </a:t>
            </a:r>
            <a:r>
              <a:rPr lang="nl-NL" dirty="0" err="1">
                <a:ea typeface="+mn-lt"/>
                <a:cs typeface="+mn-lt"/>
              </a:rPr>
              <a:t>purpose</a:t>
            </a:r>
            <a:r>
              <a:rPr lang="nl-NL" dirty="0">
                <a:ea typeface="+mn-lt"/>
                <a:cs typeface="+mn-lt"/>
              </a:rPr>
              <a:t> is 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:</a:t>
            </a:r>
            <a:endParaRPr lang="en-GB" dirty="0" err="1">
              <a:ea typeface="+mn-lt"/>
              <a:cs typeface="+mn-lt"/>
            </a:endParaRPr>
          </a:p>
          <a:p>
            <a:r>
              <a:rPr lang="nl-NL" dirty="0" err="1">
                <a:ea typeface="+mn-lt"/>
                <a:cs typeface="+mn-lt"/>
              </a:rPr>
              <a:t>build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confidence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resilience</a:t>
            </a:r>
            <a:r>
              <a:rPr lang="nl-NL" dirty="0">
                <a:ea typeface="+mn-lt"/>
                <a:cs typeface="+mn-lt"/>
              </a:rPr>
              <a:t> </a:t>
            </a:r>
            <a:endParaRPr lang="en-GB" dirty="0">
              <a:ea typeface="+mn-lt"/>
              <a:cs typeface="+mn-lt"/>
            </a:endParaRPr>
          </a:p>
          <a:p>
            <a:r>
              <a:rPr lang="nl-NL" dirty="0">
                <a:ea typeface="+mn-lt"/>
                <a:cs typeface="+mn-lt"/>
              </a:rPr>
              <a:t>support </a:t>
            </a:r>
            <a:r>
              <a:rPr lang="nl-NL" dirty="0" err="1">
                <a:ea typeface="+mn-lt"/>
                <a:cs typeface="+mn-lt"/>
              </a:rPr>
              <a:t>underrepresented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students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imagine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possibilities</a:t>
            </a:r>
            <a:endParaRPr lang="en-GB" dirty="0" err="1">
              <a:ea typeface="+mn-lt"/>
              <a:cs typeface="+mn-lt"/>
            </a:endParaRPr>
          </a:p>
          <a:p>
            <a:r>
              <a:rPr lang="nl-NL" dirty="0" err="1">
                <a:ea typeface="+mn-lt"/>
                <a:cs typeface="+mn-lt"/>
              </a:rPr>
              <a:t>so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they</a:t>
            </a:r>
            <a:r>
              <a:rPr lang="nl-NL" dirty="0">
                <a:ea typeface="+mn-lt"/>
                <a:cs typeface="+mn-lt"/>
              </a:rPr>
              <a:t> are open 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opportunities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available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them</a:t>
            </a:r>
            <a:endParaRPr lang="en-GB" dirty="0" err="1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dirty="0">
                <a:cs typeface="Calibri"/>
              </a:rPr>
              <a:t>It </a:t>
            </a:r>
            <a:r>
              <a:rPr lang="nl-NL" dirty="0" err="1">
                <a:cs typeface="Calibri"/>
              </a:rPr>
              <a:t>needs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to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be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supported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by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better</a:t>
            </a:r>
            <a:r>
              <a:rPr lang="nl-NL" dirty="0">
                <a:cs typeface="Calibri"/>
              </a:rPr>
              <a:t> promotion </a:t>
            </a:r>
            <a:r>
              <a:rPr lang="nl-NL" dirty="0" err="1">
                <a:cs typeface="Calibri"/>
              </a:rPr>
              <a:t>and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targeting</a:t>
            </a:r>
            <a:r>
              <a:rPr lang="nl-NL" dirty="0">
                <a:cs typeface="Calibri"/>
              </a:rPr>
              <a:t> of information </a:t>
            </a:r>
            <a:r>
              <a:rPr lang="nl-NL" dirty="0" err="1">
                <a:cs typeface="Calibri"/>
              </a:rPr>
              <a:t>about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study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abroad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47194545-794E-4AE9-AE16-B71A91986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83" y="-201282"/>
            <a:ext cx="5116632" cy="72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6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1E31C1-230D-40B0-99C7-E2156D59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220690"/>
            <a:ext cx="6002110" cy="1495425"/>
          </a:xfrm>
        </p:spPr>
        <p:txBody>
          <a:bodyPr>
            <a:normAutofit/>
          </a:bodyPr>
          <a:lstStyle/>
          <a:p>
            <a:r>
              <a:rPr lang="nl-NL" sz="4000"/>
              <a:t>What are the benefits?</a:t>
            </a:r>
            <a:endParaRPr lang="en-GB" sz="40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0255D2-88F9-4156-B444-A84312D9B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05" y="1556803"/>
            <a:ext cx="6462185" cy="49223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000" i="1" dirty="0"/>
              <a:t>For </a:t>
            </a:r>
            <a:r>
              <a:rPr lang="nl-NL" sz="2000" i="1" err="1"/>
              <a:t>students</a:t>
            </a:r>
            <a:r>
              <a:rPr lang="nl-NL" sz="2000" i="1" dirty="0"/>
              <a:t>:</a:t>
            </a:r>
            <a:endParaRPr lang="nl-NL" sz="2000" i="1">
              <a:cs typeface="Calibri"/>
            </a:endParaRPr>
          </a:p>
          <a:p>
            <a:r>
              <a:rPr lang="nl-NL" sz="2000" err="1"/>
              <a:t>Happier</a:t>
            </a:r>
            <a:r>
              <a:rPr lang="nl-NL" sz="2000" dirty="0"/>
              <a:t> </a:t>
            </a:r>
            <a:r>
              <a:rPr lang="nl-NL" sz="2000" err="1"/>
              <a:t>students</a:t>
            </a:r>
            <a:r>
              <a:rPr lang="nl-NL" sz="2000" dirty="0"/>
              <a:t> </a:t>
            </a:r>
            <a:r>
              <a:rPr lang="nl-NL" sz="2000" err="1"/>
              <a:t>with</a:t>
            </a:r>
            <a:r>
              <a:rPr lang="nl-NL" sz="2000" dirty="0"/>
              <a:t> a </a:t>
            </a:r>
            <a:r>
              <a:rPr lang="nl-NL" sz="2000" err="1"/>
              <a:t>better</a:t>
            </a:r>
            <a:r>
              <a:rPr lang="nl-NL" sz="2000" dirty="0"/>
              <a:t> sense of </a:t>
            </a:r>
            <a:r>
              <a:rPr lang="nl-NL" sz="2000" err="1"/>
              <a:t>what</a:t>
            </a:r>
            <a:r>
              <a:rPr lang="nl-NL" sz="2000" dirty="0"/>
              <a:t> </a:t>
            </a:r>
            <a:r>
              <a:rPr lang="nl-NL" sz="2000" err="1"/>
              <a:t>they</a:t>
            </a:r>
            <a:r>
              <a:rPr lang="nl-NL" sz="2000" dirty="0"/>
              <a:t> want </a:t>
            </a:r>
            <a:r>
              <a:rPr lang="nl-NL" sz="2000" err="1"/>
              <a:t>to</a:t>
            </a:r>
            <a:r>
              <a:rPr lang="nl-NL" sz="2000" dirty="0"/>
              <a:t> get out of life </a:t>
            </a:r>
            <a:r>
              <a:rPr lang="nl-NL" sz="2000" err="1"/>
              <a:t>and</a:t>
            </a:r>
            <a:r>
              <a:rPr lang="nl-NL" sz="2000" dirty="0"/>
              <a:t> </a:t>
            </a:r>
            <a:r>
              <a:rPr lang="nl-NL" sz="2000" err="1"/>
              <a:t>how</a:t>
            </a:r>
            <a:r>
              <a:rPr lang="nl-NL" sz="2000" dirty="0"/>
              <a:t> </a:t>
            </a:r>
            <a:r>
              <a:rPr lang="nl-NL" sz="2000" err="1"/>
              <a:t>to</a:t>
            </a:r>
            <a:r>
              <a:rPr lang="nl-NL" sz="2000" dirty="0"/>
              <a:t> </a:t>
            </a:r>
            <a:r>
              <a:rPr lang="nl-NL" sz="2000" err="1"/>
              <a:t>achieve</a:t>
            </a:r>
            <a:r>
              <a:rPr lang="nl-NL" sz="2000" dirty="0"/>
              <a:t> </a:t>
            </a:r>
            <a:r>
              <a:rPr lang="nl-NL" sz="2000" err="1"/>
              <a:t>it</a:t>
            </a:r>
            <a:endParaRPr lang="nl-NL" sz="2000">
              <a:cs typeface="Calibri"/>
            </a:endParaRPr>
          </a:p>
          <a:p>
            <a:r>
              <a:rPr lang="nl-NL" sz="2000" dirty="0" err="1"/>
              <a:t>Students</a:t>
            </a:r>
            <a:r>
              <a:rPr lang="nl-NL" sz="2000" dirty="0"/>
              <a:t> </a:t>
            </a:r>
            <a:r>
              <a:rPr lang="nl-NL" sz="2000" dirty="0" err="1"/>
              <a:t>who</a:t>
            </a:r>
            <a:r>
              <a:rPr lang="nl-NL" sz="2000" dirty="0"/>
              <a:t> are more </a:t>
            </a:r>
            <a:r>
              <a:rPr lang="nl-NL" sz="2000" dirty="0" err="1"/>
              <a:t>confident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better</a:t>
            </a:r>
            <a:r>
              <a:rPr lang="nl-NL" sz="2000" dirty="0"/>
              <a:t> </a:t>
            </a:r>
            <a:r>
              <a:rPr lang="nl-NL" sz="2000" dirty="0" err="1"/>
              <a:t>informed</a:t>
            </a:r>
            <a:r>
              <a:rPr lang="nl-NL" sz="2000" dirty="0"/>
              <a:t> </a:t>
            </a:r>
            <a:r>
              <a:rPr lang="nl-NL" sz="2000" dirty="0" err="1"/>
              <a:t>about</a:t>
            </a:r>
            <a:r>
              <a:rPr lang="nl-NL" sz="2000" dirty="0"/>
              <a:t> </a:t>
            </a:r>
            <a:r>
              <a:rPr lang="nl-NL" sz="2000" dirty="0" err="1"/>
              <a:t>study</a:t>
            </a:r>
            <a:r>
              <a:rPr lang="nl-NL" sz="2000" dirty="0"/>
              <a:t> </a:t>
            </a:r>
            <a:r>
              <a:rPr lang="nl-NL" sz="2000" dirty="0" err="1"/>
              <a:t>abroad</a:t>
            </a:r>
            <a:r>
              <a:rPr lang="nl-NL" sz="2000" dirty="0"/>
              <a:t> </a:t>
            </a:r>
            <a:r>
              <a:rPr lang="nl-NL" sz="2000" dirty="0" err="1"/>
              <a:t>opportunities</a:t>
            </a:r>
            <a:endParaRPr lang="nl-NL" sz="2000" dirty="0">
              <a:cs typeface="Calibri"/>
            </a:endParaRPr>
          </a:p>
          <a:p>
            <a:pPr marL="0" indent="0">
              <a:buNone/>
            </a:pPr>
            <a:endParaRPr lang="nl-NL" sz="2000" dirty="0">
              <a:cs typeface="Calibri"/>
            </a:endParaRPr>
          </a:p>
          <a:p>
            <a:pPr marL="0" indent="0">
              <a:buNone/>
            </a:pPr>
            <a:r>
              <a:rPr lang="nl-NL" sz="2000" i="1" dirty="0"/>
              <a:t>For </a:t>
            </a:r>
            <a:r>
              <a:rPr lang="nl-NL" sz="2000" i="1" dirty="0" err="1"/>
              <a:t>universities</a:t>
            </a:r>
            <a:r>
              <a:rPr lang="nl-NL" sz="2000" i="1" dirty="0"/>
              <a:t>:</a:t>
            </a:r>
            <a:endParaRPr lang="nl-NL" sz="2000" i="1">
              <a:cs typeface="Calibri"/>
            </a:endParaRPr>
          </a:p>
          <a:p>
            <a:r>
              <a:rPr lang="nl-NL" sz="2000" dirty="0"/>
              <a:t>Concrete action </a:t>
            </a:r>
            <a:r>
              <a:rPr lang="nl-NL" sz="2000" err="1"/>
              <a:t>towards</a:t>
            </a:r>
            <a:r>
              <a:rPr lang="nl-NL" sz="2000" dirty="0"/>
              <a:t> </a:t>
            </a:r>
            <a:r>
              <a:rPr lang="nl-NL" sz="2000" err="1"/>
              <a:t>diversity</a:t>
            </a:r>
            <a:r>
              <a:rPr lang="nl-NL" sz="2000" dirty="0"/>
              <a:t> </a:t>
            </a:r>
            <a:r>
              <a:rPr lang="nl-NL" sz="2000" err="1"/>
              <a:t>strategic</a:t>
            </a:r>
            <a:r>
              <a:rPr lang="nl-NL" sz="2000" dirty="0"/>
              <a:t> </a:t>
            </a:r>
            <a:r>
              <a:rPr lang="nl-NL" sz="2000" err="1"/>
              <a:t>priorities</a:t>
            </a:r>
            <a:endParaRPr lang="nl-NL" sz="2000" dirty="0">
              <a:cs typeface="Calibri"/>
            </a:endParaRPr>
          </a:p>
          <a:p>
            <a:r>
              <a:rPr lang="nl-NL" sz="2000" err="1"/>
              <a:t>Gain</a:t>
            </a:r>
            <a:r>
              <a:rPr lang="nl-NL" sz="2000" dirty="0"/>
              <a:t> </a:t>
            </a:r>
            <a:r>
              <a:rPr lang="nl-NL" sz="2000" err="1"/>
              <a:t>insight</a:t>
            </a:r>
            <a:r>
              <a:rPr lang="nl-NL" sz="2000" dirty="0"/>
              <a:t> </a:t>
            </a:r>
            <a:r>
              <a:rPr lang="nl-NL" sz="2000" err="1"/>
              <a:t>into</a:t>
            </a:r>
            <a:r>
              <a:rPr lang="nl-NL" sz="2000" dirty="0"/>
              <a:t> </a:t>
            </a:r>
            <a:r>
              <a:rPr lang="nl-NL" sz="2000" err="1"/>
              <a:t>what</a:t>
            </a:r>
            <a:r>
              <a:rPr lang="nl-NL" sz="2000" dirty="0"/>
              <a:t> </a:t>
            </a:r>
            <a:r>
              <a:rPr lang="nl-NL" sz="2000" err="1"/>
              <a:t>engages</a:t>
            </a:r>
            <a:r>
              <a:rPr lang="nl-NL" sz="2000" dirty="0"/>
              <a:t> </a:t>
            </a:r>
            <a:r>
              <a:rPr lang="nl-NL" sz="2000" err="1"/>
              <a:t>and</a:t>
            </a:r>
            <a:r>
              <a:rPr lang="nl-NL" sz="2000" dirty="0"/>
              <a:t> </a:t>
            </a:r>
            <a:r>
              <a:rPr lang="nl-NL" sz="2000" err="1"/>
              <a:t>motivates</a:t>
            </a:r>
            <a:r>
              <a:rPr lang="nl-NL" sz="2000" dirty="0"/>
              <a:t> </a:t>
            </a:r>
            <a:r>
              <a:rPr lang="nl-NL" sz="2000" err="1"/>
              <a:t>students</a:t>
            </a:r>
            <a:endParaRPr lang="nl-NL" sz="2000" dirty="0">
              <a:cs typeface="Calibri"/>
            </a:endParaRPr>
          </a:p>
          <a:p>
            <a:r>
              <a:rPr lang="nl-NL" sz="2000" err="1"/>
              <a:t>Attract</a:t>
            </a:r>
            <a:r>
              <a:rPr lang="nl-NL" sz="2000" dirty="0"/>
              <a:t> more diverse </a:t>
            </a:r>
            <a:r>
              <a:rPr lang="nl-NL" sz="2000" err="1"/>
              <a:t>students</a:t>
            </a:r>
            <a:endParaRPr lang="nl-NL" sz="2000" dirty="0">
              <a:cs typeface="Calibri"/>
            </a:endParaRPr>
          </a:p>
          <a:p>
            <a:r>
              <a:rPr lang="nl-NL" sz="2000" err="1"/>
              <a:t>Makes</a:t>
            </a:r>
            <a:r>
              <a:rPr lang="nl-NL" sz="2000" dirty="0"/>
              <a:t> </a:t>
            </a:r>
            <a:r>
              <a:rPr lang="nl-NL" sz="2000" err="1"/>
              <a:t>study</a:t>
            </a:r>
            <a:r>
              <a:rPr lang="nl-NL" sz="2000" dirty="0"/>
              <a:t> </a:t>
            </a:r>
            <a:r>
              <a:rPr lang="nl-NL" sz="2000" err="1"/>
              <a:t>abroad</a:t>
            </a:r>
            <a:r>
              <a:rPr lang="nl-NL" sz="2000" dirty="0"/>
              <a:t> more </a:t>
            </a:r>
            <a:r>
              <a:rPr lang="nl-NL" sz="2000" err="1"/>
              <a:t>inclusive</a:t>
            </a:r>
            <a:r>
              <a:rPr lang="nl-NL" sz="2000" dirty="0"/>
              <a:t> </a:t>
            </a:r>
            <a:r>
              <a:rPr lang="nl-NL" sz="2000" err="1"/>
              <a:t>and</a:t>
            </a:r>
            <a:r>
              <a:rPr lang="nl-NL" sz="2000" dirty="0"/>
              <a:t> </a:t>
            </a:r>
            <a:r>
              <a:rPr lang="nl-NL" sz="2000" err="1"/>
              <a:t>accessible</a:t>
            </a:r>
            <a:endParaRPr lang="nl-NL" sz="2000" dirty="0">
              <a:cs typeface="Calibri"/>
            </a:endParaRPr>
          </a:p>
          <a:p>
            <a:r>
              <a:rPr lang="nl-NL" sz="2000" dirty="0"/>
              <a:t>Be a </a:t>
            </a:r>
            <a:r>
              <a:rPr lang="nl-NL" sz="2000" err="1"/>
              <a:t>pioneer</a:t>
            </a:r>
            <a:r>
              <a:rPr lang="nl-NL" sz="2000" dirty="0"/>
              <a:t> </a:t>
            </a:r>
            <a:r>
              <a:rPr lang="nl-NL" sz="2000" err="1"/>
              <a:t>and</a:t>
            </a:r>
            <a:r>
              <a:rPr lang="nl-NL" sz="2000" dirty="0"/>
              <a:t> show real </a:t>
            </a:r>
            <a:r>
              <a:rPr lang="nl-NL" sz="2000" err="1"/>
              <a:t>leadership</a:t>
            </a:r>
            <a:r>
              <a:rPr lang="nl-NL" sz="2000" dirty="0"/>
              <a:t> in </a:t>
            </a:r>
            <a:r>
              <a:rPr lang="nl-NL" sz="2000" err="1"/>
              <a:t>diversity</a:t>
            </a:r>
            <a:endParaRPr lang="nl-NL" sz="2000" dirty="0">
              <a:cs typeface="Calibri"/>
            </a:endParaRPr>
          </a:p>
          <a:p>
            <a:r>
              <a:rPr lang="nl-NL" sz="2000" err="1"/>
              <a:t>Reputation</a:t>
            </a:r>
            <a:r>
              <a:rPr lang="nl-NL" sz="2000" dirty="0"/>
              <a:t> </a:t>
            </a:r>
            <a:endParaRPr lang="nl-NL" sz="2000" dirty="0">
              <a:cs typeface="Calibri"/>
            </a:endParaRPr>
          </a:p>
          <a:p>
            <a:pPr marL="0" indent="0">
              <a:buNone/>
            </a:pPr>
            <a:endParaRPr lang="nl-NL" sz="1300"/>
          </a:p>
        </p:txBody>
      </p:sp>
      <p:pic>
        <p:nvPicPr>
          <p:cNvPr id="4" name="Picture 4" descr="Person smiling">
            <a:extLst>
              <a:ext uri="{FF2B5EF4-FFF2-40B4-BE49-F238E27FC236}">
                <a16:creationId xmlns:a16="http://schemas.microsoft.com/office/drawing/2014/main" id="{07CCF89E-A6B9-48F4-A515-586FD557A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78" r="25827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8719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D3B53-8310-4532-B7A0-1C0C6992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What next?</a:t>
            </a:r>
            <a:endParaRPr lang="en-GB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305A1E9-1BCA-4BA9-B2F2-667FA33E54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206236"/>
              </p:ext>
            </p:extLst>
          </p:nvPr>
        </p:nvGraphicFramePr>
        <p:xfrm>
          <a:off x="320616" y="761702"/>
          <a:ext cx="11608278" cy="541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361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TM10001105[[fn=Bijgesneden]]</Template>
  <TotalTime>75</TotalTime>
  <Words>321</Words>
  <Application>Microsoft Office PowerPoint</Application>
  <PresentationFormat>Widescreen</PresentationFormat>
  <Paragraphs>54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supporting  underrepresented students to build confidence and aspire to study abroad</vt:lpstr>
      <vt:lpstr>Barriers for underrepresented students</vt:lpstr>
      <vt:lpstr>Our solution – The D3 Programme</vt:lpstr>
      <vt:lpstr>Our prototype poster</vt:lpstr>
      <vt:lpstr>What are the benefits?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support underrepresented students to build confidence and aspire to study abroad?</dc:title>
  <dc:creator>Aisha</dc:creator>
  <cp:lastModifiedBy>Claire Boothby-Barnbrook (UEASU - Staff)</cp:lastModifiedBy>
  <cp:revision>155</cp:revision>
  <dcterms:created xsi:type="dcterms:W3CDTF">2021-11-15T11:02:20Z</dcterms:created>
  <dcterms:modified xsi:type="dcterms:W3CDTF">2021-11-15T17:47:18Z</dcterms:modified>
</cp:coreProperties>
</file>