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21" d="100"/>
          <a:sy n="121" d="100"/>
        </p:scale>
        <p:origin x="200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DD5E4-2416-8342-80A7-3AA9E9B7C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13A347-365F-BB4F-AA59-729860CDC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182E8-74CA-9145-B372-E8750AB96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15.11.2021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7C9DC-C5DA-DD45-A9C2-53B1A9493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CEAEE-025B-8145-A3A5-72C0678C1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158034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876D7-4C6D-BC49-A010-0F6A3F374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7CEEE9-D80F-654B-ABC0-9EB9EE9F2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FB4F8-B220-BB4D-A214-814C44B1C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15.11.2021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11E71-E0C1-4040-ADB3-D29003AE0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175BF-B765-5F46-8762-FC6B1468C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61263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CBCF42-FC51-8849-A3A3-33091430C7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2DCB4C-66C8-1041-A2C8-0152154271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4A53F-E650-524C-A800-DDA7EF638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15.11.2021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524E4-F784-B342-8D72-84C3CC85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204C3-6511-6E47-87C3-D01AF8F6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39435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88A96-A6DC-814C-8BBA-CA54216A3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DF088-0F5F-FC41-BE36-E0CD3BAA4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5E54E-6864-4247-95F4-E14352F49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15.11.2021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B58C7-D840-7040-BAAC-AD8A15140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2F8EC-69C3-6C4D-95F1-6A7B0FF14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68791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5D586-873B-3F4B-900A-C96BE67FC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6E633-A1C0-B542-AA36-3ED6CE70B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ADBC2-D1BE-ED4D-AE7C-CC641BCE7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15.11.2021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0A472-143C-3447-8375-430D931AE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00701-67D5-4846-8506-479631BC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82232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2FD12-CD41-6742-81A5-91A6D43AF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D7CDD-34A6-0641-817A-C74C0BBAE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9FF8BE-C192-F44B-A945-EB13CB709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720BF-D3D1-E849-94B6-C0DF964AE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15.11.2021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2F71A-D71E-1D44-9773-E7E891CFD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471A79-2F9F-0B42-8246-7E714D549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75373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ADD91-6682-FB45-A6B3-D1415E8D0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E1F8B-93DB-0E43-B32B-98004A567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8345C-4D5A-094C-AE3E-8DA40D844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4A2364-6B11-C54B-98B7-790FAFDAD9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45C619-85D0-9B49-BD7E-567B75C7D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0B718-E8D8-4C4D-963E-87D23C61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15.11.2021</a:t>
            </a:fld>
            <a:endParaRPr lang="en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4025A6-2CA1-EF45-BDF9-C8A00D7D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72AB29-1C37-624A-96F7-A7B7DE538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65109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008BE-14AE-2144-855D-940233292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9271EC-3CE5-EA45-86B3-1174120A9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15.11.2021</a:t>
            </a:fld>
            <a:endParaRPr lang="en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44B449-E56A-E046-9115-F7A97BE54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875B28-2C40-6740-BD82-830DF470F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256104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152A40-851C-8441-A304-C38BAE8C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15.11.2021</a:t>
            </a:fld>
            <a:endParaRPr lang="en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5C4A4-8486-EF4B-9FC8-07B4C20A6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6E13D3-4B37-6B44-8D44-DBF621649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32911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82146-DA5B-E249-873D-022580DD3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7C19B-71C0-124F-8BA3-C323AC7F8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BDA4C2-403E-C64A-93E8-1514D5790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E1A3D-DBD3-1841-9246-18002EB9F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15.11.2021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165D6-D88B-8144-A9C8-C62997BB9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2B044-6FC7-4A43-9936-D77BBB2B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575339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F43CB-B5D1-5C41-B66C-6245375A8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89E5D6-9833-4348-9FD8-3E1013EB4B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4D8418-2ED2-174E-A23F-BBF3D1675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D3BBB-75BE-A449-8113-3E0DC2C1F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BD62-2432-9146-97EA-288F0D81B4B3}" type="datetimeFigureOut">
              <a:rPr lang="en-IS" smtClean="0"/>
              <a:t>15.11.2021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63D37-4321-0142-99CC-7DE02D567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20E2A4-4A1B-4B4F-AFD8-52C744F46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7833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E6AC7E-069A-1842-90AE-01F6A7945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4D9A6-0F0E-8642-AADD-0F1847389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26373-316E-CE41-BFBC-1CBBFDA60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BD62-2432-9146-97EA-288F0D81B4B3}" type="datetimeFigureOut">
              <a:rPr lang="en-IS" smtClean="0"/>
              <a:t>15.11.2021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E76C2-94FF-8B41-B1AD-0CF6A7F8B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F4A8D-66E2-634F-801E-CE2238AE71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BEB06-E914-424B-BC9C-4188549FFD71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50249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people who claim to hear the Northern Lights - BBC Future">
            <a:extLst>
              <a:ext uri="{FF2B5EF4-FFF2-40B4-BE49-F238E27FC236}">
                <a16:creationId xmlns:a16="http://schemas.microsoft.com/office/drawing/2014/main" id="{10040EBC-4201-B54C-9646-4B0EAFDD9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94B5E0CE-D069-EF4D-8C0C-985C06A924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021AF0-0674-8948-97CE-C5286C43D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36396" y="-149389"/>
            <a:ext cx="4629151" cy="2387600"/>
          </a:xfrm>
        </p:spPr>
        <p:txBody>
          <a:bodyPr>
            <a:normAutofit/>
          </a:bodyPr>
          <a:lstStyle/>
          <a:p>
            <a:r>
              <a:rPr lang="en-IS" sz="4000" dirty="0">
                <a:latin typeface="Helvetica" pitchFamily="2" charset="0"/>
              </a:rPr>
              <a:t>Raising Students’ awareness of Aurora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440BB2-0AF8-674B-85C8-0DF56E154D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2262" y="2238211"/>
            <a:ext cx="3163285" cy="3019589"/>
          </a:xfrm>
        </p:spPr>
        <p:txBody>
          <a:bodyPr/>
          <a:lstStyle/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With the goal of increased application rates for opportunities and increased brand awareness</a:t>
            </a:r>
          </a:p>
        </p:txBody>
      </p:sp>
    </p:spTree>
    <p:extLst>
      <p:ext uri="{BB962C8B-B14F-4D97-AF65-F5344CB8AC3E}">
        <p14:creationId xmlns:p14="http://schemas.microsoft.com/office/powerpoint/2010/main" val="54307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40AADEA5-14F8-AE46-9CE6-DDC28DF71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5426"/>
            <a:ext cx="13694979" cy="77034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CBC55A-BBA3-A544-B599-2519743B6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S">
                <a:latin typeface="Helvetica" pitchFamily="2" charset="0"/>
              </a:rPr>
              <a:t>Core Proposal</a:t>
            </a:r>
            <a:endParaRPr lang="en-IS" dirty="0">
              <a:latin typeface="Helvetica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3FD03-D7E8-8A4F-84E7-1D3373221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There’s a great desparity between universities in awareness of Aurora and the organisation’s opportunities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There is no collective framework for how these opportunities should be advertised or if there should be any regular Aurora events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To combat this we’ve come up with two proposals that work towards raising awareness of the organisation across all universities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These are only the first steps towards raising awareness of Aurora. We will need all of your cooperation to take further steps in that direction</a:t>
            </a:r>
          </a:p>
        </p:txBody>
      </p:sp>
    </p:spTree>
    <p:extLst>
      <p:ext uri="{BB962C8B-B14F-4D97-AF65-F5344CB8AC3E}">
        <p14:creationId xmlns:p14="http://schemas.microsoft.com/office/powerpoint/2010/main" val="147754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055761BC-73D8-C44E-9D24-79253A7581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5426"/>
            <a:ext cx="13694979" cy="77034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7420C6-ACC5-464E-873E-E4A4E06E8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S" dirty="0">
                <a:latin typeface="Helvetica" pitchFamily="2" charset="0"/>
              </a:rPr>
              <a:t>Aurora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21F39-ACD5-FB4C-BEBB-E18782868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We came up with the idea that one week of the academic year will be labelled ”Aurora Week”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During this week all universities that are a part of the Aurora cooperation would have a minimum of one event with the core purpose of raising awareness of Aurora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These events do not need to be exclusively focused on Aurora’s mission statement or opportunities, they can be social in nature so long as the Aurora brand is visble throughout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Universities can feel free to be creative in their approach to these events</a:t>
            </a:r>
          </a:p>
        </p:txBody>
      </p:sp>
    </p:spTree>
    <p:extLst>
      <p:ext uri="{BB962C8B-B14F-4D97-AF65-F5344CB8AC3E}">
        <p14:creationId xmlns:p14="http://schemas.microsoft.com/office/powerpoint/2010/main" val="1430726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3428701F-C8FC-074C-827C-8C13DF21F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5426"/>
            <a:ext cx="13694979" cy="77034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16FE7A-47BC-0842-BF99-375D39DF1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700641" cy="1460500"/>
          </a:xfrm>
        </p:spPr>
        <p:txBody>
          <a:bodyPr/>
          <a:lstStyle/>
          <a:p>
            <a:r>
              <a:rPr lang="en-IS" dirty="0">
                <a:latin typeface="Helvetica" pitchFamily="2" charset="0"/>
              </a:rPr>
              <a:t>Aurora Student Council Instagram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F55F9-01C6-D641-B810-8BCBD1EB8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Aurora’s social media presence is lacking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A large portion of students get the vast majority of their information from social media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We have set up an Instagram account for the ASC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Introductions of ASC members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Instagram Takeovers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Advertising opportunities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Documenting Aurora events across all universities (including Aurora Week)</a:t>
            </a:r>
          </a:p>
          <a:p>
            <a:pPr lvl="1"/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316723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CFA40063-6061-1549-915B-DC807FA3AA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5426"/>
            <a:ext cx="13694979" cy="77034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BEDE75-C4B4-434C-A7BA-CA43C999E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S" dirty="0">
                <a:latin typeface="Helvetica" pitchFamily="2" charset="0"/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764D5-EF66-DE44-BDA2-F8F70F77C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Regarding the Instagram account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Introducing Aurora Student Council members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Regarding Aurora Week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Finding a week in the academic calendar that works for universities</a:t>
            </a:r>
          </a:p>
          <a:p>
            <a:pPr lvl="2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e will need administrative help from the General Office as well as university administrators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Regarding the overall promotion of Aurora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Possible Aurora Facebook page – can run Facebook events across all universities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We have considered a TikTok account but it is not a priority at this time. We would like to focus on establishing a presence on one platform first</a:t>
            </a:r>
          </a:p>
          <a:p>
            <a:pPr lvl="2"/>
            <a:endParaRPr lang="en-IS" dirty="0"/>
          </a:p>
          <a:p>
            <a:pPr lvl="1"/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3467939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12B02CAF-5F00-E94B-A86A-01F0D460E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5426"/>
            <a:ext cx="13694979" cy="77034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F83430-5B4D-1D47-AD25-9F556103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S" dirty="0">
                <a:latin typeface="Helvetica" pitchFamily="2" charset="0"/>
              </a:rPr>
              <a:t>Wrap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B84C0-4DB0-DB43-9466-6202EB06A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These ideas, if properly followed through on, will raise awareness of Aurora and our operations across all universities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For this to work we will need increased cooperation, not only between student representatives but the General Office, university administrations and Institutional Coordinators</a:t>
            </a:r>
          </a:p>
          <a:p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This is important to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ncrease reach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Increase diversity</a:t>
            </a:r>
          </a:p>
          <a:p>
            <a:pPr lvl="1"/>
            <a:r>
              <a:rPr lang="en-IS" dirty="0">
                <a:latin typeface="Arial" panose="020B0604020202020204" pitchFamily="34" charset="0"/>
                <a:cs typeface="Arial" panose="020B0604020202020204" pitchFamily="34" charset="0"/>
              </a:rPr>
              <a:t>Provide equal opportunities to students regardless of which Aurora university they come from</a:t>
            </a:r>
          </a:p>
          <a:p>
            <a:pPr lvl="1"/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183259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408</Words>
  <Application>Microsoft Macintosh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Office Theme</vt:lpstr>
      <vt:lpstr>Raising Students’ awareness of Aurora</vt:lpstr>
      <vt:lpstr>Core Proposal</vt:lpstr>
      <vt:lpstr>Aurora Week</vt:lpstr>
      <vt:lpstr>Aurora Student Council Instagram account</vt:lpstr>
      <vt:lpstr>Next steps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Raising Students’ awareness of Aurora</dc:title>
  <dc:creator>Alma Ágústsdóttir - HI</dc:creator>
  <cp:lastModifiedBy>Alma Ágústsdóttir - HI</cp:lastModifiedBy>
  <cp:revision>2</cp:revision>
  <dcterms:created xsi:type="dcterms:W3CDTF">2021-11-15T11:05:05Z</dcterms:created>
  <dcterms:modified xsi:type="dcterms:W3CDTF">2021-11-15T23:36:03Z</dcterms:modified>
</cp:coreProperties>
</file>