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6" r:id="rId4"/>
    <p:sldId id="257" r:id="rId5"/>
    <p:sldId id="258" r:id="rId6"/>
    <p:sldId id="261" r:id="rId7"/>
    <p:sldId id="259" r:id="rId8"/>
    <p:sldId id="263" r:id="rId9"/>
    <p:sldId id="264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450840-E038-432B-BD40-E98D00881A3F}" v="6" dt="2021-11-15T11:17:51.3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4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orac Dominik" userId="7ea9822e-9907-4f42-8aff-d73990272d56" providerId="ADAL" clId="{1F450840-E038-432B-BD40-E98D00881A3F}"/>
    <pc:docChg chg="undo custSel addSld delSld modSld sldOrd">
      <pc:chgData name="Vorac Dominik" userId="7ea9822e-9907-4f42-8aff-d73990272d56" providerId="ADAL" clId="{1F450840-E038-432B-BD40-E98D00881A3F}" dt="2021-11-15T23:14:34.291" v="3206"/>
      <pc:docMkLst>
        <pc:docMk/>
      </pc:docMkLst>
      <pc:sldChg chg="modSp mod ord">
        <pc:chgData name="Vorac Dominik" userId="7ea9822e-9907-4f42-8aff-d73990272d56" providerId="ADAL" clId="{1F450840-E038-432B-BD40-E98D00881A3F}" dt="2021-11-15T23:14:34.291" v="3206"/>
        <pc:sldMkLst>
          <pc:docMk/>
          <pc:sldMk cId="1545644184" sldId="257"/>
        </pc:sldMkLst>
        <pc:spChg chg="mod">
          <ac:chgData name="Vorac Dominik" userId="7ea9822e-9907-4f42-8aff-d73990272d56" providerId="ADAL" clId="{1F450840-E038-432B-BD40-E98D00881A3F}" dt="2021-11-15T12:08:42.340" v="2978" actId="20577"/>
          <ac:spMkLst>
            <pc:docMk/>
            <pc:sldMk cId="1545644184" sldId="257"/>
            <ac:spMk id="2" creationId="{BA0F532F-5D0D-43E0-9A64-BE5ED3C9E549}"/>
          </ac:spMkLst>
        </pc:spChg>
        <pc:spChg chg="mod">
          <ac:chgData name="Vorac Dominik" userId="7ea9822e-9907-4f42-8aff-d73990272d56" providerId="ADAL" clId="{1F450840-E038-432B-BD40-E98D00881A3F}" dt="2021-11-15T12:11:29.890" v="3198" actId="20577"/>
          <ac:spMkLst>
            <pc:docMk/>
            <pc:sldMk cId="1545644184" sldId="257"/>
            <ac:spMk id="3" creationId="{61EE446A-5181-4121-BE0A-B0480C3C1399}"/>
          </ac:spMkLst>
        </pc:spChg>
      </pc:sldChg>
      <pc:sldChg chg="modSp mod">
        <pc:chgData name="Vorac Dominik" userId="7ea9822e-9907-4f42-8aff-d73990272d56" providerId="ADAL" clId="{1F450840-E038-432B-BD40-E98D00881A3F}" dt="2021-11-15T11:25:33.548" v="2822" actId="20577"/>
        <pc:sldMkLst>
          <pc:docMk/>
          <pc:sldMk cId="3865919831" sldId="258"/>
        </pc:sldMkLst>
        <pc:spChg chg="mod">
          <ac:chgData name="Vorac Dominik" userId="7ea9822e-9907-4f42-8aff-d73990272d56" providerId="ADAL" clId="{1F450840-E038-432B-BD40-E98D00881A3F}" dt="2021-11-15T11:25:33.548" v="2822" actId="20577"/>
          <ac:spMkLst>
            <pc:docMk/>
            <pc:sldMk cId="3865919831" sldId="258"/>
            <ac:spMk id="3" creationId="{A7CAD0F3-68B0-4CA5-B9CD-C114D6B66C03}"/>
          </ac:spMkLst>
        </pc:spChg>
      </pc:sldChg>
      <pc:sldChg chg="modSp mod">
        <pc:chgData name="Vorac Dominik" userId="7ea9822e-9907-4f42-8aff-d73990272d56" providerId="ADAL" clId="{1F450840-E038-432B-BD40-E98D00881A3F}" dt="2021-11-15T09:07:37.886" v="429" actId="20577"/>
        <pc:sldMkLst>
          <pc:docMk/>
          <pc:sldMk cId="3469359480" sldId="259"/>
        </pc:sldMkLst>
        <pc:spChg chg="mod">
          <ac:chgData name="Vorac Dominik" userId="7ea9822e-9907-4f42-8aff-d73990272d56" providerId="ADAL" clId="{1F450840-E038-432B-BD40-E98D00881A3F}" dt="2021-11-15T09:07:37.886" v="429" actId="20577"/>
          <ac:spMkLst>
            <pc:docMk/>
            <pc:sldMk cId="3469359480" sldId="259"/>
            <ac:spMk id="3" creationId="{7150D6DD-3B4C-4CED-94FA-73B578B1A2A4}"/>
          </ac:spMkLst>
        </pc:spChg>
      </pc:sldChg>
      <pc:sldChg chg="modSp mod">
        <pc:chgData name="Vorac Dominik" userId="7ea9822e-9907-4f42-8aff-d73990272d56" providerId="ADAL" clId="{1F450840-E038-432B-BD40-E98D00881A3F}" dt="2021-11-14T15:55:34.449" v="8" actId="20577"/>
        <pc:sldMkLst>
          <pc:docMk/>
          <pc:sldMk cId="3445692621" sldId="260"/>
        </pc:sldMkLst>
        <pc:spChg chg="mod">
          <ac:chgData name="Vorac Dominik" userId="7ea9822e-9907-4f42-8aff-d73990272d56" providerId="ADAL" clId="{1F450840-E038-432B-BD40-E98D00881A3F}" dt="2021-11-14T15:55:34.449" v="8" actId="20577"/>
          <ac:spMkLst>
            <pc:docMk/>
            <pc:sldMk cId="3445692621" sldId="260"/>
            <ac:spMk id="3" creationId="{B31A42A0-CE92-4CA0-AD6A-63C8051ABC0B}"/>
          </ac:spMkLst>
        </pc:spChg>
      </pc:sldChg>
      <pc:sldChg chg="modSp mod">
        <pc:chgData name="Vorac Dominik" userId="7ea9822e-9907-4f42-8aff-d73990272d56" providerId="ADAL" clId="{1F450840-E038-432B-BD40-E98D00881A3F}" dt="2021-11-15T11:25:41.441" v="2842" actId="20577"/>
        <pc:sldMkLst>
          <pc:docMk/>
          <pc:sldMk cId="3543048715" sldId="261"/>
        </pc:sldMkLst>
        <pc:spChg chg="mod">
          <ac:chgData name="Vorac Dominik" userId="7ea9822e-9907-4f42-8aff-d73990272d56" providerId="ADAL" clId="{1F450840-E038-432B-BD40-E98D00881A3F}" dt="2021-11-15T11:25:41.441" v="2842" actId="20577"/>
          <ac:spMkLst>
            <pc:docMk/>
            <pc:sldMk cId="3543048715" sldId="261"/>
            <ac:spMk id="2" creationId="{5C4E048F-7ABF-4411-A5B2-C45863A07752}"/>
          </ac:spMkLst>
        </pc:spChg>
        <pc:spChg chg="mod">
          <ac:chgData name="Vorac Dominik" userId="7ea9822e-9907-4f42-8aff-d73990272d56" providerId="ADAL" clId="{1F450840-E038-432B-BD40-E98D00881A3F}" dt="2021-11-14T16:06:17.532" v="160" actId="20577"/>
          <ac:spMkLst>
            <pc:docMk/>
            <pc:sldMk cId="3543048715" sldId="261"/>
            <ac:spMk id="3" creationId="{51FFEB9E-1225-47CF-851C-FBA418C5F030}"/>
          </ac:spMkLst>
        </pc:spChg>
      </pc:sldChg>
      <pc:sldChg chg="modSp new mod">
        <pc:chgData name="Vorac Dominik" userId="7ea9822e-9907-4f42-8aff-d73990272d56" providerId="ADAL" clId="{1F450840-E038-432B-BD40-E98D00881A3F}" dt="2021-11-15T11:19:34.776" v="2773" actId="20577"/>
        <pc:sldMkLst>
          <pc:docMk/>
          <pc:sldMk cId="284276506" sldId="262"/>
        </pc:sldMkLst>
        <pc:spChg chg="mod">
          <ac:chgData name="Vorac Dominik" userId="7ea9822e-9907-4f42-8aff-d73990272d56" providerId="ADAL" clId="{1F450840-E038-432B-BD40-E98D00881A3F}" dt="2021-11-15T11:00:01.985" v="1803" actId="20577"/>
          <ac:spMkLst>
            <pc:docMk/>
            <pc:sldMk cId="284276506" sldId="262"/>
            <ac:spMk id="2" creationId="{64846C8E-7454-4516-872A-F9870BEA5018}"/>
          </ac:spMkLst>
        </pc:spChg>
        <pc:spChg chg="mod">
          <ac:chgData name="Vorac Dominik" userId="7ea9822e-9907-4f42-8aff-d73990272d56" providerId="ADAL" clId="{1F450840-E038-432B-BD40-E98D00881A3F}" dt="2021-11-15T11:19:34.776" v="2773" actId="20577"/>
          <ac:spMkLst>
            <pc:docMk/>
            <pc:sldMk cId="284276506" sldId="262"/>
            <ac:spMk id="3" creationId="{FE8C24DD-E717-4F83-963B-F1C95A878D2A}"/>
          </ac:spMkLst>
        </pc:spChg>
      </pc:sldChg>
      <pc:sldChg chg="addSp delSp modSp new mod ord setBg">
        <pc:chgData name="Vorac Dominik" userId="7ea9822e-9907-4f42-8aff-d73990272d56" providerId="ADAL" clId="{1F450840-E038-432B-BD40-E98D00881A3F}" dt="2021-11-15T23:12:37.582" v="3200"/>
        <pc:sldMkLst>
          <pc:docMk/>
          <pc:sldMk cId="794826492" sldId="263"/>
        </pc:sldMkLst>
        <pc:spChg chg="mod">
          <ac:chgData name="Vorac Dominik" userId="7ea9822e-9907-4f42-8aff-d73990272d56" providerId="ADAL" clId="{1F450840-E038-432B-BD40-E98D00881A3F}" dt="2021-11-15T11:20:27.173" v="2775" actId="20577"/>
          <ac:spMkLst>
            <pc:docMk/>
            <pc:sldMk cId="794826492" sldId="263"/>
            <ac:spMk id="2" creationId="{76C8764E-ED74-47C0-93CC-79C9C5A5B30C}"/>
          </ac:spMkLst>
        </pc:spChg>
        <pc:spChg chg="del">
          <ac:chgData name="Vorac Dominik" userId="7ea9822e-9907-4f42-8aff-d73990272d56" providerId="ADAL" clId="{1F450840-E038-432B-BD40-E98D00881A3F}" dt="2021-11-15T10:50:07.018" v="703" actId="931"/>
          <ac:spMkLst>
            <pc:docMk/>
            <pc:sldMk cId="794826492" sldId="263"/>
            <ac:spMk id="3" creationId="{41D1B046-F5D6-4ADA-B165-F67F9ADAC57E}"/>
          </ac:spMkLst>
        </pc:spChg>
        <pc:spChg chg="add mod">
          <ac:chgData name="Vorac Dominik" userId="7ea9822e-9907-4f42-8aff-d73990272d56" providerId="ADAL" clId="{1F450840-E038-432B-BD40-E98D00881A3F}" dt="2021-11-15T11:54:04.054" v="2976" actId="113"/>
          <ac:spMkLst>
            <pc:docMk/>
            <pc:sldMk cId="794826492" sldId="263"/>
            <ac:spMk id="9" creationId="{566DD351-4888-4448-9674-95FB72BBE3F6}"/>
          </ac:spMkLst>
        </pc:spChg>
        <pc:spChg chg="add">
          <ac:chgData name="Vorac Dominik" userId="7ea9822e-9907-4f42-8aff-d73990272d56" providerId="ADAL" clId="{1F450840-E038-432B-BD40-E98D00881A3F}" dt="2021-11-15T10:50:11.613" v="705" actId="26606"/>
          <ac:spMkLst>
            <pc:docMk/>
            <pc:sldMk cId="794826492" sldId="263"/>
            <ac:spMk id="12" creationId="{579E3846-8D0B-B14A-817A-7FAC9DDAB4D8}"/>
          </ac:spMkLst>
        </pc:spChg>
        <pc:spChg chg="add">
          <ac:chgData name="Vorac Dominik" userId="7ea9822e-9907-4f42-8aff-d73990272d56" providerId="ADAL" clId="{1F450840-E038-432B-BD40-E98D00881A3F}" dt="2021-11-15T10:50:11.613" v="705" actId="26606"/>
          <ac:spMkLst>
            <pc:docMk/>
            <pc:sldMk cId="794826492" sldId="263"/>
            <ac:spMk id="14" creationId="{BE50E7BE-734F-224D-B03E-074DE1D12480}"/>
          </ac:spMkLst>
        </pc:spChg>
        <pc:spChg chg="add">
          <ac:chgData name="Vorac Dominik" userId="7ea9822e-9907-4f42-8aff-d73990272d56" providerId="ADAL" clId="{1F450840-E038-432B-BD40-E98D00881A3F}" dt="2021-11-15T10:50:11.613" v="705" actId="26606"/>
          <ac:spMkLst>
            <pc:docMk/>
            <pc:sldMk cId="794826492" sldId="263"/>
            <ac:spMk id="16" creationId="{DCA5172B-100A-154D-8648-280629D67DD0}"/>
          </ac:spMkLst>
        </pc:spChg>
        <pc:picChg chg="add mod">
          <ac:chgData name="Vorac Dominik" userId="7ea9822e-9907-4f42-8aff-d73990272d56" providerId="ADAL" clId="{1F450840-E038-432B-BD40-E98D00881A3F}" dt="2021-11-15T10:50:11.613" v="705" actId="26606"/>
          <ac:picMkLst>
            <pc:docMk/>
            <pc:sldMk cId="794826492" sldId="263"/>
            <ac:picMk id="5" creationId="{4E8A843D-589A-4C66-97AF-66FCE14AE3CE}"/>
          </ac:picMkLst>
        </pc:picChg>
        <pc:picChg chg="add del mod">
          <ac:chgData name="Vorac Dominik" userId="7ea9822e-9907-4f42-8aff-d73990272d56" providerId="ADAL" clId="{1F450840-E038-432B-BD40-E98D00881A3F}" dt="2021-11-15T10:57:49.674" v="1642" actId="21"/>
          <ac:picMkLst>
            <pc:docMk/>
            <pc:sldMk cId="794826492" sldId="263"/>
            <ac:picMk id="10" creationId="{2CC84174-2517-4036-ABBD-711C8EF87672}"/>
          </ac:picMkLst>
        </pc:picChg>
      </pc:sldChg>
      <pc:sldChg chg="addSp delSp modSp add mod ord setBg delDesignElem">
        <pc:chgData name="Vorac Dominik" userId="7ea9822e-9907-4f42-8aff-d73990272d56" providerId="ADAL" clId="{1F450840-E038-432B-BD40-E98D00881A3F}" dt="2021-11-15T23:12:42.111" v="3202"/>
        <pc:sldMkLst>
          <pc:docMk/>
          <pc:sldMk cId="3111143993" sldId="264"/>
        </pc:sldMkLst>
        <pc:spChg chg="mod">
          <ac:chgData name="Vorac Dominik" userId="7ea9822e-9907-4f42-8aff-d73990272d56" providerId="ADAL" clId="{1F450840-E038-432B-BD40-E98D00881A3F}" dt="2021-11-15T11:20:36.701" v="2777" actId="20577"/>
          <ac:spMkLst>
            <pc:docMk/>
            <pc:sldMk cId="3111143993" sldId="264"/>
            <ac:spMk id="2" creationId="{76C8764E-ED74-47C0-93CC-79C9C5A5B30C}"/>
          </ac:spMkLst>
        </pc:spChg>
        <pc:spChg chg="mod">
          <ac:chgData name="Vorac Dominik" userId="7ea9822e-9907-4f42-8aff-d73990272d56" providerId="ADAL" clId="{1F450840-E038-432B-BD40-E98D00881A3F}" dt="2021-11-15T11:54:15.197" v="2977" actId="113"/>
          <ac:spMkLst>
            <pc:docMk/>
            <pc:sldMk cId="3111143993" sldId="264"/>
            <ac:spMk id="9" creationId="{566DD351-4888-4448-9674-95FB72BBE3F6}"/>
          </ac:spMkLst>
        </pc:spChg>
        <pc:spChg chg="del">
          <ac:chgData name="Vorac Dominik" userId="7ea9822e-9907-4f42-8aff-d73990272d56" providerId="ADAL" clId="{1F450840-E038-432B-BD40-E98D00881A3F}" dt="2021-11-15T10:55:03.548" v="1500"/>
          <ac:spMkLst>
            <pc:docMk/>
            <pc:sldMk cId="3111143993" sldId="264"/>
            <ac:spMk id="12" creationId="{579E3846-8D0B-B14A-817A-7FAC9DDAB4D8}"/>
          </ac:spMkLst>
        </pc:spChg>
        <pc:spChg chg="del">
          <ac:chgData name="Vorac Dominik" userId="7ea9822e-9907-4f42-8aff-d73990272d56" providerId="ADAL" clId="{1F450840-E038-432B-BD40-E98D00881A3F}" dt="2021-11-15T10:55:03.548" v="1500"/>
          <ac:spMkLst>
            <pc:docMk/>
            <pc:sldMk cId="3111143993" sldId="264"/>
            <ac:spMk id="14" creationId="{BE50E7BE-734F-224D-B03E-074DE1D12480}"/>
          </ac:spMkLst>
        </pc:spChg>
        <pc:spChg chg="del">
          <ac:chgData name="Vorac Dominik" userId="7ea9822e-9907-4f42-8aff-d73990272d56" providerId="ADAL" clId="{1F450840-E038-432B-BD40-E98D00881A3F}" dt="2021-11-15T10:55:03.548" v="1500"/>
          <ac:spMkLst>
            <pc:docMk/>
            <pc:sldMk cId="3111143993" sldId="264"/>
            <ac:spMk id="16" creationId="{DCA5172B-100A-154D-8648-280629D67DD0}"/>
          </ac:spMkLst>
        </pc:spChg>
        <pc:picChg chg="mod">
          <ac:chgData name="Vorac Dominik" userId="7ea9822e-9907-4f42-8aff-d73990272d56" providerId="ADAL" clId="{1F450840-E038-432B-BD40-E98D00881A3F}" dt="2021-11-15T10:57:53.409" v="1643" actId="1076"/>
          <ac:picMkLst>
            <pc:docMk/>
            <pc:sldMk cId="3111143993" sldId="264"/>
            <ac:picMk id="5" creationId="{4E8A843D-589A-4C66-97AF-66FCE14AE3CE}"/>
          </ac:picMkLst>
        </pc:picChg>
        <pc:picChg chg="add mod">
          <ac:chgData name="Vorac Dominik" userId="7ea9822e-9907-4f42-8aff-d73990272d56" providerId="ADAL" clId="{1F450840-E038-432B-BD40-E98D00881A3F}" dt="2021-11-15T10:58:00.332" v="1648" actId="1076"/>
          <ac:picMkLst>
            <pc:docMk/>
            <pc:sldMk cId="3111143993" sldId="264"/>
            <ac:picMk id="8" creationId="{E55D4DAC-A5AF-4854-AF36-0F1B14738906}"/>
          </ac:picMkLst>
        </pc:picChg>
      </pc:sldChg>
      <pc:sldChg chg="new del">
        <pc:chgData name="Vorac Dominik" userId="7ea9822e-9907-4f42-8aff-d73990272d56" providerId="ADAL" clId="{1F450840-E038-432B-BD40-E98D00881A3F}" dt="2021-11-15T11:17:53.121" v="2762" actId="47"/>
        <pc:sldMkLst>
          <pc:docMk/>
          <pc:sldMk cId="160827747" sldId="265"/>
        </pc:sldMkLst>
      </pc:sldChg>
      <pc:sldChg chg="modSp add mod">
        <pc:chgData name="Vorac Dominik" userId="7ea9822e-9907-4f42-8aff-d73990272d56" providerId="ADAL" clId="{1F450840-E038-432B-BD40-E98D00881A3F}" dt="2021-11-15T11:17:58.878" v="2765" actId="20577"/>
        <pc:sldMkLst>
          <pc:docMk/>
          <pc:sldMk cId="4135209182" sldId="266"/>
        </pc:sldMkLst>
        <pc:spChg chg="mod">
          <ac:chgData name="Vorac Dominik" userId="7ea9822e-9907-4f42-8aff-d73990272d56" providerId="ADAL" clId="{1F450840-E038-432B-BD40-E98D00881A3F}" dt="2021-11-15T11:17:58.878" v="2765" actId="20577"/>
          <ac:spMkLst>
            <pc:docMk/>
            <pc:sldMk cId="4135209182" sldId="266"/>
            <ac:spMk id="3" creationId="{FE8C24DD-E717-4F83-963B-F1C95A878D2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1D227D51-204B-ED48-AF9A-0BE9633FE04A}"/>
              </a:ext>
            </a:extLst>
          </p:cNvPr>
          <p:cNvSpPr/>
          <p:nvPr/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57A23F45-CDAE-8A40-8DE7-92A0BBC119B7}"/>
              </a:ext>
            </a:extLst>
          </p:cNvPr>
          <p:cNvSpPr/>
          <p:nvPr/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8546383-CCC4-544B-B0D8-DE78DE39BB78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5D1728-714F-2942-A0D1-82FF9419B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7106" y="1625608"/>
            <a:ext cx="8035342" cy="2722164"/>
          </a:xfrm>
        </p:spPr>
        <p:txBody>
          <a:bodyPr anchor="b"/>
          <a:lstStyle>
            <a:lvl1pPr algn="l">
              <a:defRPr sz="8000" spc="-1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D072D4-1496-3347-BBF8-5879DF263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106" y="4466845"/>
            <a:ext cx="8035342" cy="88290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FC724-B499-364B-AEB5-B6517F6AD5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7105" y="5708747"/>
            <a:ext cx="3882843" cy="365125"/>
          </a:xfrm>
        </p:spPr>
        <p:txBody>
          <a:bodyPr/>
          <a:lstStyle>
            <a:lvl1pPr>
              <a:defRPr sz="1400"/>
            </a:lvl1pPr>
          </a:lstStyle>
          <a:p>
            <a:fld id="{73C3BD54-29B9-3D42-B178-776ED395AA85}" type="datetimeFigureOut">
              <a:rPr lang="en-US" smtClean="0"/>
              <a:pPr/>
              <a:t>11/15/2021</a:t>
            </a:fld>
            <a:endParaRPr lang="en-US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3889C-A4E9-B24E-818F-46A1124C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0F50F-250E-6D45-AEBC-2573FED0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034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9F6C0E12-251D-EA44-BF81-4ABDFBB94321}"/>
              </a:ext>
            </a:extLst>
          </p:cNvPr>
          <p:cNvSpPr/>
          <p:nvPr/>
        </p:nvSpPr>
        <p:spPr>
          <a:xfrm>
            <a:off x="7087169" y="1096772"/>
            <a:ext cx="465222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DC5FF4-095A-114E-87B6-73C7ADFF9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1E6EC9-9650-2042-8581-5B4082F941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A0800-B373-3B40-B187-30AFE44CD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A4C1C-C790-B449-8C06-78E8303F9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3E620-F86B-F447-AB06-DDAB39192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0487CB5-43E0-974C-9DDC-252A8A37107F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E9CB83EF-4143-5A45-9B3A-9E70DD50253B}"/>
              </a:ext>
            </a:extLst>
          </p:cNvPr>
          <p:cNvSpPr/>
          <p:nvPr/>
        </p:nvSpPr>
        <p:spPr>
          <a:xfrm>
            <a:off x="11415183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263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9DF801-FF8E-6247-9065-D9304CD609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55667" y="1204722"/>
            <a:ext cx="1853360" cy="467664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0E2615-7E4D-AB47-ACE6-236D716D7D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73667" y="1204722"/>
            <a:ext cx="8274047" cy="46969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F0223-5AC9-374E-BD0C-344F67E2A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EDD42-54A1-E648-8829-140EC4C5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FDF8F-8DBC-8A47-8000-5BA35DF9F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2CE2A98-5154-A544-BE2A-FDC0811C19A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C4EC832-8181-5643-8A62-117E43F0E498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24AF3281-BC22-374D-A461-8B3181F600AA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328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9F291BE0-7A7E-D04F-974F-9F4577FB2F46}"/>
              </a:ext>
            </a:extLst>
          </p:cNvPr>
          <p:cNvSpPr/>
          <p:nvPr/>
        </p:nvSpPr>
        <p:spPr>
          <a:xfrm>
            <a:off x="6163735" y="1096772"/>
            <a:ext cx="557106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BD33FF1F-6094-0B4A-A3E4-6B0D9283DB44}"/>
              </a:ext>
            </a:extLst>
          </p:cNvPr>
          <p:cNvSpPr/>
          <p:nvPr/>
        </p:nvSpPr>
        <p:spPr>
          <a:xfrm>
            <a:off x="11529484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78A6D9C-C7A5-414B-8CB7-E31470D7D28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1D850E-6310-C04D-8CAC-B7FA9F332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B7FB3-5DFC-6547-9567-C0ABE874C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7D2DB-A7B1-204E-8416-E938952BC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24BA1-E2D0-1E4B-9DB3-664FE2733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E64B2-36E4-5A4E-A78A-A629829A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64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C97F6C6D-13AE-FD40-841C-4AB96460C390}"/>
              </a:ext>
            </a:extLst>
          </p:cNvPr>
          <p:cNvSpPr/>
          <p:nvPr/>
        </p:nvSpPr>
        <p:spPr>
          <a:xfrm>
            <a:off x="4291015" y="1096772"/>
            <a:ext cx="7436404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24E27617-2112-2342-9FF1-39F2A241CCCC}"/>
              </a:ext>
            </a:extLst>
          </p:cNvPr>
          <p:cNvSpPr/>
          <p:nvPr/>
        </p:nvSpPr>
        <p:spPr>
          <a:xfrm>
            <a:off x="408637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33CE582-7AFE-D048-B5BC-212A12A28F25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9EAEF4-E84F-CF40-B27B-01E1D2AFC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1881951"/>
            <a:ext cx="7335836" cy="1987707"/>
          </a:xfrm>
        </p:spPr>
        <p:txBody>
          <a:bodyPr anchor="b"/>
          <a:lstStyle>
            <a:lvl1pPr>
              <a:defRPr sz="6000" spc="-1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7B7E1-CC48-2441-975D-F1A5412B8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49" y="3869661"/>
            <a:ext cx="7335836" cy="94846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26218-1FCF-7A4D-B138-D1B1DE91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84204-038C-FD4B-8E1C-0A9967BF2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59AB9-E1C6-C841-B423-FD2BB13C3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94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B057A-C120-5E4E-BB74-223EB6D00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EB7BE-6258-C84C-8242-9865D1361C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5111" y="2691637"/>
            <a:ext cx="4946643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D23CD-80DB-5740-AE68-76414CA31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76903" y="2691637"/>
            <a:ext cx="4946639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E0921-9102-1440-B315-778888723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D7802F-1937-2F43-8FF4-846135D6F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09C72-E794-4F4F-8E09-D4883EED7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FEFA3E2-0F30-664C-AAE4-DE6526B5C71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C3D7AFF-BC7E-BA41-9C64-B5F9619C0EA1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671D2311-E9B8-F041-A7B8-D5696903F22A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24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9CA91-F119-0244-888A-95539A84D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10" y="1204721"/>
            <a:ext cx="8266175" cy="14447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A3EAC-4422-D548-8D7F-E9944566F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11" y="2691638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140CA2-88A9-CC42-A375-8B87E47CC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111" y="3515550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5F960C-714E-2E4A-8141-A88F38274E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76866" y="2691162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97BC24-C907-EC4B-872D-17429A6577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76866" y="3515074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E2A045-4283-3C47-B125-68CF3B19F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BC25BC-2C98-574D-BCCD-E36CAB07F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A5C95A-7789-E042-8471-D442D9BB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DF1BA5B-EDD8-B648-8A3E-E2B3570B1EA0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7476360-629C-DE48-85B7-F4BE6CC457D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ross 13">
            <a:extLst>
              <a:ext uri="{FF2B5EF4-FFF2-40B4-BE49-F238E27FC236}">
                <a16:creationId xmlns:a16="http://schemas.microsoft.com/office/drawing/2014/main" id="{C5F6C588-FC1B-3147-AFA1-CD7D76C5AEAC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9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15401-5318-7045-8AE3-B1A99F2D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E2F55F-EB76-AE49-B554-12B65B636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CB6E6E-D81E-C44A-AC54-CBE0134C1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025B9-9F46-3049-9977-0119B96D3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5760068-EADA-2B4B-9819-CF981184FAE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1DA7622-137E-184A-A93C-8DBB10318AE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Cross 8">
            <a:extLst>
              <a:ext uri="{FF2B5EF4-FFF2-40B4-BE49-F238E27FC236}">
                <a16:creationId xmlns:a16="http://schemas.microsoft.com/office/drawing/2014/main" id="{54FB0990-6F8D-B048-8309-19B0D1A41033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6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AF81DD-2B1F-3444-8023-DD52318F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927EE3-DAA3-D948-B8FD-48417540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4532D4-FFBF-6C47-A6C9-D55196D91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B8D5541-7726-BA46-8BFA-BF6AA8D42BD7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ross 47">
            <a:extLst>
              <a:ext uri="{FF2B5EF4-FFF2-40B4-BE49-F238E27FC236}">
                <a16:creationId xmlns:a16="http://schemas.microsoft.com/office/drawing/2014/main" id="{97F434CF-7503-CE4F-8426-C312C6315AD0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EDBFB2F-FE34-E349-9484-C275FBE3161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28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2DCFD-BEE6-AC49-BABD-D8B89C3B6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DE035-8260-4443-B1D9-A9C8D5840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813" y="1508252"/>
            <a:ext cx="5606518" cy="40458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C1AA53-7507-D04B-9B8E-6A4F7122E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68295"/>
            <a:ext cx="4114800" cy="31858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56E11F-3003-0745-ACAB-FAA4E676E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BC11A6-59AC-FE45-8A1C-9DDC00582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D6F51E-1A94-034C-BBEE-C26A3AF0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0B7D330-76C0-224C-9C3C-27C4D2B0DDB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5464D55-5C51-844B-A38A-8143590FB934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FD988250-C554-DE44-B887-57D0B2AA8E37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64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86C7C-36AD-9A4E-8524-8F44E8839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015248-4C80-3348-A8A9-6C9F5D32FC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31151" y="1096772"/>
            <a:ext cx="6096270" cy="57612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4B3083-CA16-C54A-B130-7BEE6DF9D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70666"/>
            <a:ext cx="4114800" cy="318346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3C6EB5-D7D1-E247-B9D7-D319E5AAB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FBF6CC-F5C4-9847-BADB-8B7441C8F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63FE4-B2F5-7741-B517-533F1C98C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B80A771-7D8E-0F4A-93A3-B977667D338E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C9320FA-0E3A-2749-9085-DF30FA26F4BD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5A3DF5D0-8A2C-A049-9132-EE1EF7D014D4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55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952BFD-D607-6845-9C7B-1C8D3B4EE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8267296" cy="14465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B52FF-3B04-8245-BF0B-89C9E2933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691638"/>
            <a:ext cx="8267296" cy="3188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99BFE-CBDD-C344-A21E-44A52F11B6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5149" y="594969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 smtClean="0">
                <a:latin typeface="+mn-lt"/>
              </a:defRPr>
            </a:lvl1pPr>
          </a:lstStyle>
          <a:p>
            <a:fld id="{73C3BD54-29B9-3D42-B178-776ED395AA85}" type="datetimeFigureOut">
              <a:rPr lang="en-US" smtClean="0"/>
              <a:pPr/>
              <a:t>11/15/2021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371C0-3DCE-0743-946F-C7540DD789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543179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32ADB-4517-194F-8B4B-A9D26B3C02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13024" y="511175"/>
            <a:ext cx="914400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86BB3423-611C-6944-BA94-F2572F362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96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System Font Regular"/>
        <a:buChar char="–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e/1FAIpQLSeYuugW1dtSh_SGDLnKUVsFZ6z9l_f5KG7aaH80liKoF9-Qnw/viewform?usp=sf_link" TargetMode="External"/><Relationship Id="rId2" Type="http://schemas.openxmlformats.org/officeDocument/2006/relationships/hyperlink" Target="https://thinkcbt.com/penn-state-worry-questionnaire-psw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CA2C65D-0168-1245-86C8-62A8A6F7B8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B20E01B-7A54-4E8D-94C1-BF4AEB9393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7106" y="771787"/>
            <a:ext cx="3882844" cy="357598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200" dirty="0" err="1"/>
              <a:t>Helping</a:t>
            </a:r>
            <a:r>
              <a:rPr lang="cs-CZ" sz="4200" dirty="0"/>
              <a:t> </a:t>
            </a:r>
            <a:r>
              <a:rPr lang="cs-CZ" sz="4200" dirty="0" err="1"/>
              <a:t>international</a:t>
            </a:r>
            <a:r>
              <a:rPr lang="cs-CZ" sz="4200" dirty="0"/>
              <a:t> </a:t>
            </a:r>
            <a:r>
              <a:rPr lang="cs-CZ" sz="4200" dirty="0" err="1"/>
              <a:t>students</a:t>
            </a:r>
            <a:r>
              <a:rPr lang="cs-CZ" sz="4200" dirty="0"/>
              <a:t> to </a:t>
            </a:r>
            <a:r>
              <a:rPr lang="cs-CZ" sz="4200" dirty="0" err="1"/>
              <a:t>overcome</a:t>
            </a:r>
            <a:r>
              <a:rPr lang="cs-CZ" sz="4200" dirty="0"/>
              <a:t> </a:t>
            </a:r>
            <a:r>
              <a:rPr lang="cs-CZ" sz="4200" dirty="0" err="1"/>
              <a:t>anxiety</a:t>
            </a:r>
            <a:r>
              <a:rPr lang="cs-CZ" sz="4200" dirty="0"/>
              <a:t> and </a:t>
            </a:r>
            <a:r>
              <a:rPr lang="cs-CZ" sz="4200" dirty="0" err="1"/>
              <a:t>depression</a:t>
            </a:r>
            <a:endParaRPr lang="en-US" sz="4200" dirty="0"/>
          </a:p>
        </p:txBody>
      </p:sp>
      <p:pic>
        <p:nvPicPr>
          <p:cNvPr id="4" name="Picture 3" descr="Obsah obrázku text, hřeben&#10;&#10;Popis byl vytvořen automaticky">
            <a:extLst>
              <a:ext uri="{FF2B5EF4-FFF2-40B4-BE49-F238E27FC236}">
                <a16:creationId xmlns:a16="http://schemas.microsoft.com/office/drawing/2014/main" id="{8648F6DF-2865-4692-8542-AAAF246E7A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92" r="23589" b="-1"/>
          <a:stretch/>
        </p:blipFill>
        <p:spPr>
          <a:xfrm>
            <a:off x="5224242" y="10"/>
            <a:ext cx="6967758" cy="6857990"/>
          </a:xfrm>
          <a:prstGeom prst="rect">
            <a:avLst/>
          </a:prstGeom>
        </p:spPr>
      </p:pic>
      <p:sp>
        <p:nvSpPr>
          <p:cNvPr id="11" name="Cross 10">
            <a:extLst>
              <a:ext uri="{FF2B5EF4-FFF2-40B4-BE49-F238E27FC236}">
                <a16:creationId xmlns:a16="http://schemas.microsoft.com/office/drawing/2014/main" id="{4029224B-C0FC-EC47-B248-0D4271BC7F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575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55E9273-3717-C94C-9BFF-75E87E47C4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499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C967A3-877E-4E58-865E-C054A5644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 </a:t>
            </a:r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questionnaire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1A42A0-CE92-4CA0-AD6A-63C8051AB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https://thinkcbt.com/penn-state-worry-questionnaire-pswq</a:t>
            </a:r>
            <a:endParaRPr lang="cs-CZ" dirty="0"/>
          </a:p>
          <a:p>
            <a:r>
              <a:rPr lang="en-US" dirty="0">
                <a:hlinkClick r:id="rId3"/>
              </a:rPr>
              <a:t>https://docs.google.com/forms/d/e/1FAIpQLSeYuugW1dtSh_SGDLnKUVsFZ6z9l_f5KG7aaH80liKoF9-Qnw/viewform?usp=sf_link</a:t>
            </a:r>
            <a:r>
              <a:rPr lang="cs-CZ" dirty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692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846C8E-7454-4516-872A-F9870BEA5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anxiety</a:t>
            </a:r>
            <a:r>
              <a:rPr lang="cs-CZ" dirty="0"/>
              <a:t> and </a:t>
            </a:r>
            <a:r>
              <a:rPr lang="cs-CZ" dirty="0" err="1"/>
              <a:t>depression</a:t>
            </a:r>
            <a:r>
              <a:rPr lang="cs-CZ" dirty="0"/>
              <a:t> </a:t>
            </a:r>
            <a:r>
              <a:rPr lang="cs-CZ" dirty="0" err="1"/>
              <a:t>during</a:t>
            </a:r>
            <a:r>
              <a:rPr lang="cs-CZ" dirty="0"/>
              <a:t> mobility a </a:t>
            </a:r>
            <a:r>
              <a:rPr lang="cs-CZ" dirty="0" err="1"/>
              <a:t>real</a:t>
            </a:r>
            <a:r>
              <a:rPr lang="cs-CZ" dirty="0"/>
              <a:t> </a:t>
            </a:r>
            <a:r>
              <a:rPr lang="cs-CZ" dirty="0" err="1"/>
              <a:t>problem</a:t>
            </a:r>
            <a:r>
              <a:rPr lang="cs-CZ" dirty="0"/>
              <a:t>?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8C24DD-E717-4F83-963B-F1C95A878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49" y="3060754"/>
            <a:ext cx="8267296" cy="31885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„A m</a:t>
            </a:r>
            <a:r>
              <a:rPr lang="en-US" dirty="0" err="1"/>
              <a:t>oderate</a:t>
            </a:r>
            <a:r>
              <a:rPr lang="en-US" dirty="0"/>
              <a:t> prevalence of depression (18.4%), anxiety (23.6%) and stress (34.5%) symptoms in our study population.</a:t>
            </a:r>
            <a:r>
              <a:rPr lang="cs-CZ" dirty="0"/>
              <a:t>“ (Ramón-</a:t>
            </a:r>
            <a:r>
              <a:rPr lang="cs-CZ" dirty="0" err="1"/>
              <a:t>Arbués</a:t>
            </a:r>
            <a:r>
              <a:rPr lang="cs-CZ" dirty="0"/>
              <a:t> et al., 2020)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276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846C8E-7454-4516-872A-F9870BEA5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anxiety</a:t>
            </a:r>
            <a:r>
              <a:rPr lang="cs-CZ" dirty="0"/>
              <a:t> and </a:t>
            </a:r>
            <a:r>
              <a:rPr lang="cs-CZ" dirty="0" err="1"/>
              <a:t>depression</a:t>
            </a:r>
            <a:r>
              <a:rPr lang="cs-CZ" dirty="0"/>
              <a:t> </a:t>
            </a:r>
            <a:r>
              <a:rPr lang="cs-CZ" dirty="0" err="1"/>
              <a:t>during</a:t>
            </a:r>
            <a:r>
              <a:rPr lang="cs-CZ" dirty="0"/>
              <a:t> mobility a </a:t>
            </a:r>
            <a:r>
              <a:rPr lang="cs-CZ" dirty="0" err="1"/>
              <a:t>real</a:t>
            </a:r>
            <a:r>
              <a:rPr lang="cs-CZ" dirty="0"/>
              <a:t> </a:t>
            </a:r>
            <a:r>
              <a:rPr lang="cs-CZ" dirty="0" err="1"/>
              <a:t>problem</a:t>
            </a:r>
            <a:r>
              <a:rPr lang="cs-CZ" dirty="0"/>
              <a:t>?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8C24DD-E717-4F83-963B-F1C95A878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49" y="3060754"/>
            <a:ext cx="8267296" cy="31885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„A m</a:t>
            </a:r>
            <a:r>
              <a:rPr lang="en-US" dirty="0" err="1"/>
              <a:t>oderate</a:t>
            </a:r>
            <a:r>
              <a:rPr lang="en-US" dirty="0"/>
              <a:t> prevalence of depression (18.4%), anxiety (23.6%) and stress (34.5%) symptoms in our study population.</a:t>
            </a:r>
            <a:r>
              <a:rPr lang="cs-CZ" dirty="0"/>
              <a:t>“ (Ramón-</a:t>
            </a:r>
            <a:r>
              <a:rPr lang="cs-CZ" dirty="0" err="1"/>
              <a:t>Arbués</a:t>
            </a:r>
            <a:r>
              <a:rPr lang="cs-CZ" dirty="0"/>
              <a:t> et al., 2020)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600" b="1" dirty="0">
                <a:solidFill>
                  <a:srgbClr val="FF0000"/>
                </a:solidFill>
              </a:rPr>
              <a:t>„</a:t>
            </a:r>
            <a:r>
              <a:rPr lang="cs-CZ" sz="3600" b="1" dirty="0" err="1">
                <a:solidFill>
                  <a:srgbClr val="FF0000"/>
                </a:solidFill>
              </a:rPr>
              <a:t>Nearly</a:t>
            </a:r>
            <a:r>
              <a:rPr lang="cs-CZ" sz="3600" b="1" dirty="0">
                <a:solidFill>
                  <a:srgbClr val="FF0000"/>
                </a:solidFill>
              </a:rPr>
              <a:t> </a:t>
            </a:r>
            <a:r>
              <a:rPr lang="cs-CZ" sz="3600" b="1" dirty="0" err="1">
                <a:solidFill>
                  <a:srgbClr val="FF0000"/>
                </a:solidFill>
              </a:rPr>
              <a:t>half</a:t>
            </a:r>
            <a:r>
              <a:rPr lang="cs-CZ" sz="3600" b="1" dirty="0">
                <a:solidFill>
                  <a:srgbClr val="FF0000"/>
                </a:solidFill>
              </a:rPr>
              <a:t> </a:t>
            </a:r>
            <a:r>
              <a:rPr lang="cs-CZ" sz="3600" b="1" dirty="0" err="1">
                <a:solidFill>
                  <a:srgbClr val="FF0000"/>
                </a:solidFill>
              </a:rPr>
              <a:t>of</a:t>
            </a:r>
            <a:r>
              <a:rPr lang="cs-CZ" sz="3600" b="1" dirty="0">
                <a:solidFill>
                  <a:srgbClr val="FF0000"/>
                </a:solidFill>
              </a:rPr>
              <a:t> </a:t>
            </a:r>
            <a:r>
              <a:rPr lang="cs-CZ" sz="3600" b="1" dirty="0" err="1">
                <a:solidFill>
                  <a:srgbClr val="FF0000"/>
                </a:solidFill>
              </a:rPr>
              <a:t>the</a:t>
            </a:r>
            <a:r>
              <a:rPr lang="cs-CZ" sz="3600" b="1" dirty="0">
                <a:solidFill>
                  <a:srgbClr val="FF0000"/>
                </a:solidFill>
              </a:rPr>
              <a:t> </a:t>
            </a:r>
            <a:r>
              <a:rPr lang="cs-CZ" sz="3600" b="1" dirty="0" err="1">
                <a:solidFill>
                  <a:srgbClr val="FF0000"/>
                </a:solidFill>
              </a:rPr>
              <a:t>international</a:t>
            </a:r>
            <a:r>
              <a:rPr lang="cs-CZ" sz="3600" b="1" dirty="0">
                <a:solidFill>
                  <a:srgbClr val="FF0000"/>
                </a:solidFill>
              </a:rPr>
              <a:t> </a:t>
            </a:r>
            <a:r>
              <a:rPr lang="cs-CZ" sz="3600" b="1" dirty="0" err="1">
                <a:solidFill>
                  <a:srgbClr val="FF0000"/>
                </a:solidFill>
              </a:rPr>
              <a:t>students</a:t>
            </a:r>
            <a:r>
              <a:rPr lang="cs-CZ" sz="3600" b="1" dirty="0">
                <a:solidFill>
                  <a:srgbClr val="FF0000"/>
                </a:solidFill>
              </a:rPr>
              <a:t> had </a:t>
            </a:r>
            <a:r>
              <a:rPr lang="cs-CZ" sz="3600" b="1" dirty="0" err="1">
                <a:solidFill>
                  <a:srgbClr val="FF0000"/>
                </a:solidFill>
              </a:rPr>
              <a:t>depressive</a:t>
            </a:r>
            <a:r>
              <a:rPr lang="cs-CZ" sz="3600" b="1" dirty="0">
                <a:solidFill>
                  <a:srgbClr val="FF0000"/>
                </a:solidFill>
              </a:rPr>
              <a:t> </a:t>
            </a:r>
            <a:r>
              <a:rPr lang="cs-CZ" sz="3600" b="1" dirty="0" err="1">
                <a:solidFill>
                  <a:srgbClr val="FF0000"/>
                </a:solidFill>
              </a:rPr>
              <a:t>symptoms</a:t>
            </a:r>
            <a:r>
              <a:rPr lang="cs-CZ" sz="3600" b="1" dirty="0">
                <a:solidFill>
                  <a:srgbClr val="FF0000"/>
                </a:solidFill>
              </a:rPr>
              <a:t> (47.7%)“</a:t>
            </a:r>
            <a:r>
              <a:rPr lang="cs-CZ" sz="3600" b="1" dirty="0"/>
              <a:t> </a:t>
            </a:r>
            <a:r>
              <a:rPr lang="cs-CZ" dirty="0"/>
              <a:t>(</a:t>
            </a:r>
            <a:r>
              <a:rPr lang="cs-CZ" dirty="0" err="1"/>
              <a:t>Jamilah</a:t>
            </a:r>
            <a:r>
              <a:rPr lang="cs-CZ" dirty="0"/>
              <a:t> et al., 2021)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5209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0F532F-5D0D-43E0-9A64-BE5ED3C9E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steps</a:t>
            </a:r>
            <a:r>
              <a:rPr lang="cs-CZ" dirty="0"/>
              <a:t> 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EE446A-5181-4121-BE0A-B0480C3C1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49" y="2716805"/>
            <a:ext cx="10726432" cy="3188586"/>
          </a:xfrm>
        </p:spPr>
        <p:txBody>
          <a:bodyPr/>
          <a:lstStyle/>
          <a:p>
            <a:r>
              <a:rPr lang="cs-CZ" dirty="0"/>
              <a:t>It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highly</a:t>
            </a:r>
            <a:r>
              <a:rPr lang="cs-CZ" dirty="0"/>
              <a:t> </a:t>
            </a:r>
            <a:r>
              <a:rPr lang="cs-CZ" dirty="0" err="1"/>
              <a:t>recommended</a:t>
            </a:r>
            <a:r>
              <a:rPr lang="cs-CZ" dirty="0"/>
              <a:t> (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obligatory</a:t>
            </a:r>
            <a:r>
              <a:rPr lang="cs-CZ" dirty="0"/>
              <a:t>)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students</a:t>
            </a:r>
            <a:r>
              <a:rPr lang="cs-CZ" dirty="0"/>
              <a:t> </a:t>
            </a:r>
            <a:r>
              <a:rPr lang="cs-CZ" dirty="0" err="1"/>
              <a:t>who</a:t>
            </a:r>
            <a:r>
              <a:rPr lang="cs-CZ" dirty="0"/>
              <a:t> are </a:t>
            </a:r>
            <a:r>
              <a:rPr lang="cs-CZ" dirty="0" err="1"/>
              <a:t>going</a:t>
            </a:r>
            <a:r>
              <a:rPr lang="cs-CZ" dirty="0"/>
              <a:t> </a:t>
            </a:r>
            <a:r>
              <a:rPr lang="cs-CZ" dirty="0" err="1"/>
              <a:t>abroad</a:t>
            </a:r>
            <a:r>
              <a:rPr lang="cs-CZ" dirty="0"/>
              <a:t> to </a:t>
            </a:r>
            <a:r>
              <a:rPr lang="cs-CZ" dirty="0" err="1"/>
              <a:t>complete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standardized</a:t>
            </a:r>
            <a:r>
              <a:rPr lang="cs-CZ" dirty="0"/>
              <a:t> </a:t>
            </a:r>
            <a:r>
              <a:rPr lang="cs-CZ" dirty="0" err="1"/>
              <a:t>psychological</a:t>
            </a:r>
            <a:r>
              <a:rPr lang="cs-CZ" dirty="0"/>
              <a:t> test,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en-US" b="1" dirty="0"/>
              <a:t>The Penn State Worry </a:t>
            </a:r>
            <a:r>
              <a:rPr lang="en-US" b="1" dirty="0" err="1"/>
              <a:t>Questionnair</a:t>
            </a:r>
            <a:r>
              <a:rPr lang="cs-CZ" b="1" dirty="0"/>
              <a:t>e </a:t>
            </a:r>
            <a:r>
              <a:rPr lang="cs-CZ" dirty="0" err="1"/>
              <a:t>or</a:t>
            </a:r>
            <a:r>
              <a:rPr lang="cs-CZ" dirty="0"/>
              <a:t> any </a:t>
            </a:r>
            <a:r>
              <a:rPr lang="cs-CZ" dirty="0" err="1"/>
              <a:t>other</a:t>
            </a:r>
            <a:r>
              <a:rPr lang="cs-CZ" dirty="0"/>
              <a:t>.</a:t>
            </a:r>
          </a:p>
          <a:p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questionnaire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discussed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professionals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!</a:t>
            </a:r>
          </a:p>
          <a:p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towards</a:t>
            </a:r>
            <a:r>
              <a:rPr lang="cs-CZ" dirty="0"/>
              <a:t> NORMALISING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mental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err="1"/>
              <a:t>problems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45644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ross 13">
            <a:extLst>
              <a:ext uri="{FF2B5EF4-FFF2-40B4-BE49-F238E27FC236}">
                <a16:creationId xmlns:a16="http://schemas.microsoft.com/office/drawing/2014/main" id="{BE50E7BE-734F-224D-B03E-074DE1D12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7667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A5172B-100A-154D-8648-280629D6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A728F34-1FC7-4CC6-BD3D-180A700DF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4114799" cy="1446550"/>
          </a:xfrm>
        </p:spPr>
        <p:txBody>
          <a:bodyPr>
            <a:normAutofit/>
          </a:bodyPr>
          <a:lstStyle/>
          <a:p>
            <a:r>
              <a:rPr lang="cs-CZ" dirty="0" err="1"/>
              <a:t>Why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students</a:t>
            </a:r>
            <a:r>
              <a:rPr lang="cs-CZ" dirty="0"/>
              <a:t>?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CAD0F3-68B0-4CA5-B9CD-C114D6B66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49" y="2691637"/>
            <a:ext cx="5726593" cy="3834997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completing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survey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shown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student </a:t>
            </a:r>
            <a:r>
              <a:rPr lang="cs-CZ" b="1" dirty="0" err="1"/>
              <a:t>might</a:t>
            </a:r>
            <a:r>
              <a:rPr lang="cs-CZ" b="1" dirty="0"/>
              <a:t> </a:t>
            </a:r>
            <a:r>
              <a:rPr lang="cs-CZ" b="1" dirty="0" err="1"/>
              <a:t>be</a:t>
            </a:r>
            <a:r>
              <a:rPr lang="cs-CZ" b="1" dirty="0"/>
              <a:t> in </a:t>
            </a:r>
            <a:r>
              <a:rPr lang="cs-CZ" b="1" dirty="0" err="1"/>
              <a:t>low</a:t>
            </a:r>
            <a:r>
              <a:rPr lang="cs-CZ" b="1" dirty="0"/>
              <a:t>/</a:t>
            </a:r>
            <a:r>
              <a:rPr lang="cs-CZ" b="1" dirty="0" err="1"/>
              <a:t>moderate</a:t>
            </a:r>
            <a:r>
              <a:rPr lang="cs-CZ" b="1" dirty="0"/>
              <a:t>/severe risk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futute</a:t>
            </a:r>
            <a:r>
              <a:rPr lang="cs-CZ" b="1" dirty="0"/>
              <a:t> </a:t>
            </a:r>
            <a:r>
              <a:rPr lang="cs-CZ" b="1" dirty="0" err="1"/>
              <a:t>anxiety</a:t>
            </a:r>
            <a:endParaRPr lang="cs-CZ" b="1" dirty="0"/>
          </a:p>
          <a:p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b="1" dirty="0" err="1"/>
              <a:t>possibility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participating</a:t>
            </a:r>
            <a:r>
              <a:rPr lang="cs-CZ" b="1" dirty="0"/>
              <a:t> in </a:t>
            </a:r>
            <a:r>
              <a:rPr lang="cs-CZ" b="1" dirty="0" err="1"/>
              <a:t>Well-being</a:t>
            </a:r>
            <a:r>
              <a:rPr lang="cs-CZ" b="1" dirty="0"/>
              <a:t> program</a:t>
            </a:r>
            <a:endParaRPr lang="cs-CZ" b="1" i="1" dirty="0"/>
          </a:p>
          <a:p>
            <a:r>
              <a:rPr lang="cs-CZ" dirty="0"/>
              <a:t>It </a:t>
            </a:r>
            <a:r>
              <a:rPr lang="cs-CZ" dirty="0" err="1"/>
              <a:t>can</a:t>
            </a:r>
            <a:r>
              <a:rPr lang="cs-CZ" dirty="0"/>
              <a:t> show </a:t>
            </a:r>
            <a:r>
              <a:rPr lang="cs-CZ" dirty="0" err="1"/>
              <a:t>students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everyone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go </a:t>
            </a:r>
            <a:r>
              <a:rPr lang="cs-CZ" dirty="0" err="1"/>
              <a:t>abroad</a:t>
            </a:r>
            <a:r>
              <a:rPr lang="cs-CZ" dirty="0"/>
              <a:t>, no </a:t>
            </a:r>
            <a:r>
              <a:rPr lang="cs-CZ" dirty="0" err="1"/>
              <a:t>matter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mental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err="1"/>
              <a:t>problems</a:t>
            </a:r>
            <a:r>
              <a:rPr lang="cs-CZ" dirty="0"/>
              <a:t>. They </a:t>
            </a:r>
            <a:r>
              <a:rPr lang="cs-CZ" dirty="0" err="1"/>
              <a:t>won‘t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alone</a:t>
            </a:r>
            <a:r>
              <a:rPr lang="cs-CZ" dirty="0"/>
              <a:t>!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3645CEEB-271D-48B5-9EB4-9501CFF20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0811" y="1491673"/>
            <a:ext cx="4359322" cy="4127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919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ross 11">
            <a:extLst>
              <a:ext uri="{FF2B5EF4-FFF2-40B4-BE49-F238E27FC236}">
                <a16:creationId xmlns:a16="http://schemas.microsoft.com/office/drawing/2014/main" id="{BE50E7BE-734F-224D-B03E-074DE1D12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7667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CA5172B-100A-154D-8648-280629D6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C4E048F-7ABF-4411-A5B2-C45863A07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5472909" cy="867360"/>
          </a:xfrm>
        </p:spPr>
        <p:txBody>
          <a:bodyPr>
            <a:normAutofit/>
          </a:bodyPr>
          <a:lstStyle/>
          <a:p>
            <a:r>
              <a:rPr lang="cs-CZ" dirty="0" err="1"/>
              <a:t>Well-being</a:t>
            </a:r>
            <a:r>
              <a:rPr lang="cs-CZ" dirty="0"/>
              <a:t> program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FFEB9E-1225-47CF-851C-FBA418C5F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691638"/>
            <a:ext cx="5472909" cy="3188586"/>
          </a:xfrm>
        </p:spPr>
        <p:txBody>
          <a:bodyPr>
            <a:normAutofit/>
          </a:bodyPr>
          <a:lstStyle/>
          <a:p>
            <a:r>
              <a:rPr lang="cs-CZ" dirty="0"/>
              <a:t>University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provide</a:t>
            </a:r>
            <a:r>
              <a:rPr lang="cs-CZ" dirty="0"/>
              <a:t> </a:t>
            </a:r>
            <a:r>
              <a:rPr lang="cs-CZ" dirty="0" err="1"/>
              <a:t>someone</a:t>
            </a:r>
            <a:r>
              <a:rPr lang="cs-CZ" dirty="0"/>
              <a:t>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might</a:t>
            </a:r>
            <a:r>
              <a:rPr lang="cs-CZ" dirty="0"/>
              <a:t> </a:t>
            </a:r>
            <a:r>
              <a:rPr lang="cs-CZ" dirty="0" err="1"/>
              <a:t>help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mental</a:t>
            </a:r>
            <a:r>
              <a:rPr lang="cs-CZ" dirty="0"/>
              <a:t> </a:t>
            </a:r>
            <a:r>
              <a:rPr lang="cs-CZ" dirty="0" err="1"/>
              <a:t>problems</a:t>
            </a:r>
            <a:r>
              <a:rPr lang="cs-CZ" dirty="0"/>
              <a:t> </a:t>
            </a:r>
            <a:r>
              <a:rPr lang="cs-CZ" b="1" dirty="0"/>
              <a:t>online, on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phone</a:t>
            </a:r>
            <a:r>
              <a:rPr lang="cs-CZ" b="1" dirty="0"/>
              <a:t> </a:t>
            </a:r>
            <a:r>
              <a:rPr lang="cs-CZ" b="1" dirty="0" err="1"/>
              <a:t>or</a:t>
            </a:r>
            <a:r>
              <a:rPr lang="cs-CZ" b="1" dirty="0"/>
              <a:t> in </a:t>
            </a:r>
            <a:r>
              <a:rPr lang="cs-CZ" b="1" dirty="0" err="1"/>
              <a:t>the</a:t>
            </a:r>
            <a:r>
              <a:rPr lang="cs-CZ" b="1" dirty="0"/>
              <a:t> city </a:t>
            </a:r>
            <a:r>
              <a:rPr lang="cs-CZ" dirty="0" err="1"/>
              <a:t>where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student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staying</a:t>
            </a:r>
            <a:r>
              <a:rPr lang="cs-CZ" dirty="0"/>
              <a:t>.</a:t>
            </a:r>
          </a:p>
          <a:p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might</a:t>
            </a:r>
            <a:r>
              <a:rPr lang="cs-CZ" dirty="0"/>
              <a:t> </a:t>
            </a:r>
            <a:r>
              <a:rPr lang="cs-CZ" dirty="0" err="1"/>
              <a:t>help</a:t>
            </a:r>
            <a:r>
              <a:rPr lang="cs-CZ" dirty="0"/>
              <a:t> to </a:t>
            </a:r>
            <a:r>
              <a:rPr lang="cs-CZ" dirty="0" err="1"/>
              <a:t>overcome</a:t>
            </a:r>
            <a:r>
              <a:rPr lang="cs-CZ" dirty="0"/>
              <a:t> </a:t>
            </a:r>
            <a:r>
              <a:rPr lang="cs-CZ" b="1" dirty="0" err="1"/>
              <a:t>culture</a:t>
            </a:r>
            <a:r>
              <a:rPr lang="cs-CZ" b="1" dirty="0"/>
              <a:t> </a:t>
            </a:r>
            <a:r>
              <a:rPr lang="cs-CZ" b="1" dirty="0" err="1"/>
              <a:t>shock</a:t>
            </a:r>
            <a:r>
              <a:rPr lang="cs-CZ" b="1" dirty="0"/>
              <a:t>.</a:t>
            </a:r>
            <a:endParaRPr lang="en-US" b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E1BDE9B-367F-42F9-A86D-2AD57395A0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8090" y="1497220"/>
            <a:ext cx="4127230" cy="4127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048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ross 11">
            <a:extLst>
              <a:ext uri="{FF2B5EF4-FFF2-40B4-BE49-F238E27FC236}">
                <a16:creationId xmlns:a16="http://schemas.microsoft.com/office/drawing/2014/main" id="{BE50E7BE-734F-224D-B03E-074DE1D12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7667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CA5172B-100A-154D-8648-280629D6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2B86A1B-EE0A-4749-8420-1E5932C2F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6886726" cy="1446550"/>
          </a:xfrm>
        </p:spPr>
        <p:txBody>
          <a:bodyPr>
            <a:normAutofit/>
          </a:bodyPr>
          <a:lstStyle/>
          <a:p>
            <a:r>
              <a:rPr lang="cs-CZ" dirty="0" err="1"/>
              <a:t>Why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university?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50D6DD-3B4C-4CED-94FA-73B578B1A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691638"/>
            <a:ext cx="6886726" cy="3188586"/>
          </a:xfrm>
        </p:spPr>
        <p:txBody>
          <a:bodyPr>
            <a:normAutofit/>
          </a:bodyPr>
          <a:lstStyle/>
          <a:p>
            <a:r>
              <a:rPr lang="cs-CZ" dirty="0" err="1"/>
              <a:t>Universities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collect</a:t>
            </a:r>
            <a:r>
              <a:rPr lang="cs-CZ" dirty="0"/>
              <a:t> </a:t>
            </a:r>
            <a:r>
              <a:rPr lang="cs-CZ" b="1" u="sng" dirty="0" err="1"/>
              <a:t>anonymous</a:t>
            </a:r>
            <a:r>
              <a:rPr lang="cs-CZ" b="1" u="sng" dirty="0"/>
              <a:t> data</a:t>
            </a:r>
            <a:r>
              <a:rPr lang="cs-CZ" b="1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show </a:t>
            </a:r>
            <a:r>
              <a:rPr lang="cs-CZ" dirty="0" err="1"/>
              <a:t>how</a:t>
            </a:r>
            <a:r>
              <a:rPr lang="cs-CZ" dirty="0"/>
              <a:t> many </a:t>
            </a:r>
            <a:r>
              <a:rPr lang="cs-CZ" dirty="0" err="1"/>
              <a:t>students</a:t>
            </a:r>
            <a:r>
              <a:rPr lang="cs-CZ" dirty="0"/>
              <a:t> </a:t>
            </a:r>
            <a:r>
              <a:rPr lang="cs-CZ" dirty="0" err="1"/>
              <a:t>suffer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anxiety</a:t>
            </a:r>
            <a:r>
              <a:rPr lang="cs-CZ" dirty="0"/>
              <a:t> and </a:t>
            </a:r>
            <a:r>
              <a:rPr lang="cs-CZ" dirty="0" err="1"/>
              <a:t>depression</a:t>
            </a:r>
            <a:r>
              <a:rPr lang="cs-CZ" dirty="0"/>
              <a:t>. </a:t>
            </a:r>
          </a:p>
          <a:p>
            <a:r>
              <a:rPr lang="cs-CZ" dirty="0" err="1"/>
              <a:t>This</a:t>
            </a:r>
            <a:r>
              <a:rPr lang="cs-CZ" dirty="0"/>
              <a:t> data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help</a:t>
            </a:r>
            <a:r>
              <a:rPr lang="cs-CZ" dirty="0"/>
              <a:t> </a:t>
            </a:r>
            <a:r>
              <a:rPr lang="cs-CZ" dirty="0" err="1"/>
              <a:t>universitities</a:t>
            </a:r>
            <a:r>
              <a:rPr lang="cs-CZ" dirty="0"/>
              <a:t> to </a:t>
            </a:r>
            <a:r>
              <a:rPr lang="cs-CZ" dirty="0" err="1"/>
              <a:t>detect</a:t>
            </a:r>
            <a:r>
              <a:rPr lang="cs-CZ" dirty="0"/>
              <a:t> </a:t>
            </a:r>
            <a:r>
              <a:rPr lang="cs-CZ" dirty="0" err="1"/>
              <a:t>whether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b="1" dirty="0" err="1"/>
              <a:t>mental</a:t>
            </a:r>
            <a:r>
              <a:rPr lang="cs-CZ" b="1" dirty="0"/>
              <a:t> </a:t>
            </a:r>
            <a:r>
              <a:rPr lang="cs-CZ" b="1" dirty="0" err="1"/>
              <a:t>health</a:t>
            </a:r>
            <a:r>
              <a:rPr lang="cs-CZ" b="1" dirty="0"/>
              <a:t> </a:t>
            </a:r>
            <a:r>
              <a:rPr lang="cs-CZ" b="1" dirty="0" err="1"/>
              <a:t>might</a:t>
            </a:r>
            <a:r>
              <a:rPr lang="cs-CZ" b="1" dirty="0"/>
              <a:t> </a:t>
            </a:r>
            <a:r>
              <a:rPr lang="cs-CZ" b="1" dirty="0" err="1"/>
              <a:t>be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issue</a:t>
            </a:r>
            <a:r>
              <a:rPr lang="cs-CZ" b="1" dirty="0"/>
              <a:t>!</a:t>
            </a:r>
          </a:p>
          <a:p>
            <a:r>
              <a:rPr lang="cs-CZ" dirty="0"/>
              <a:t>It </a:t>
            </a:r>
            <a:r>
              <a:rPr lang="cs-CZ" dirty="0" err="1"/>
              <a:t>might</a:t>
            </a:r>
            <a:r>
              <a:rPr lang="cs-CZ" dirty="0"/>
              <a:t> </a:t>
            </a:r>
            <a:r>
              <a:rPr lang="cs-CZ" dirty="0" err="1"/>
              <a:t>reduce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amount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students</a:t>
            </a:r>
            <a:r>
              <a:rPr lang="cs-CZ" dirty="0"/>
              <a:t>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interrupt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study </a:t>
            </a:r>
            <a:r>
              <a:rPr lang="cs-CZ" dirty="0" err="1"/>
              <a:t>abroad</a:t>
            </a:r>
            <a:r>
              <a:rPr lang="cs-CZ" dirty="0"/>
              <a:t>.</a:t>
            </a:r>
          </a:p>
          <a:p>
            <a:endParaRPr lang="en-US" dirty="0"/>
          </a:p>
        </p:txBody>
      </p:sp>
      <p:pic>
        <p:nvPicPr>
          <p:cNvPr id="5" name="Grafický objekt 4" descr="Starořecký chrám obrys">
            <a:extLst>
              <a:ext uri="{FF2B5EF4-FFF2-40B4-BE49-F238E27FC236}">
                <a16:creationId xmlns:a16="http://schemas.microsoft.com/office/drawing/2014/main" id="{CC6C5030-874D-449A-8A7A-7CAF5419F9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541" y="2164438"/>
            <a:ext cx="2792794" cy="279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359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ross 13">
            <a:extLst>
              <a:ext uri="{FF2B5EF4-FFF2-40B4-BE49-F238E27FC236}">
                <a16:creationId xmlns:a16="http://schemas.microsoft.com/office/drawing/2014/main" id="{BE50E7BE-734F-224D-B03E-074DE1D12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7667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A5172B-100A-154D-8648-280629D6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6C8764E-ED74-47C0-93CC-79C9C5A5B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6886726" cy="1446550"/>
          </a:xfrm>
        </p:spPr>
        <p:txBody>
          <a:bodyPr>
            <a:normAutofit/>
          </a:bodyPr>
          <a:lstStyle/>
          <a:p>
            <a:r>
              <a:rPr lang="cs-CZ" dirty="0"/>
              <a:t>Story no. 1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66DD351-4888-4448-9674-95FB72BBE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49" y="2691638"/>
            <a:ext cx="7410991" cy="3188586"/>
          </a:xfrm>
        </p:spPr>
        <p:txBody>
          <a:bodyPr>
            <a:normAutofit fontScale="92500"/>
          </a:bodyPr>
          <a:lstStyle/>
          <a:p>
            <a:r>
              <a:rPr lang="cs-CZ" b="1" dirty="0"/>
              <a:t>Tommy </a:t>
            </a:r>
            <a:r>
              <a:rPr lang="cs-CZ" b="1" dirty="0" err="1"/>
              <a:t>Isaad</a:t>
            </a:r>
            <a:endParaRPr lang="cs-CZ" b="1" dirty="0"/>
          </a:p>
          <a:p>
            <a:r>
              <a:rPr lang="cs-CZ" dirty="0" err="1"/>
              <a:t>High</a:t>
            </a:r>
            <a:r>
              <a:rPr lang="cs-CZ" dirty="0"/>
              <a:t> </a:t>
            </a:r>
            <a:r>
              <a:rPr lang="cs-CZ" dirty="0" err="1"/>
              <a:t>expectations</a:t>
            </a:r>
            <a:endParaRPr lang="cs-CZ" dirty="0"/>
          </a:p>
          <a:p>
            <a:r>
              <a:rPr lang="cs-CZ" dirty="0" err="1"/>
              <a:t>Tends</a:t>
            </a:r>
            <a:r>
              <a:rPr lang="cs-CZ" dirty="0"/>
              <a:t> to </a:t>
            </a:r>
            <a:r>
              <a:rPr lang="cs-CZ" dirty="0" err="1"/>
              <a:t>suffer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anxiety</a:t>
            </a:r>
            <a:r>
              <a:rPr lang="cs-CZ" dirty="0"/>
              <a:t> and </a:t>
            </a:r>
            <a:r>
              <a:rPr lang="cs-CZ" dirty="0" err="1"/>
              <a:t>depression</a:t>
            </a:r>
            <a:r>
              <a:rPr lang="cs-CZ" dirty="0"/>
              <a:t> </a:t>
            </a:r>
          </a:p>
          <a:p>
            <a:r>
              <a:rPr lang="cs-CZ" dirty="0"/>
              <a:t>He </a:t>
            </a:r>
            <a:r>
              <a:rPr lang="cs-CZ" dirty="0" err="1"/>
              <a:t>feels</a:t>
            </a:r>
            <a:r>
              <a:rPr lang="cs-CZ" dirty="0"/>
              <a:t> </a:t>
            </a:r>
            <a:r>
              <a:rPr lang="cs-CZ" b="1" dirty="0" err="1"/>
              <a:t>alone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foreign</a:t>
            </a:r>
            <a:r>
              <a:rPr lang="cs-CZ" dirty="0"/>
              <a:t> country, </a:t>
            </a:r>
            <a:r>
              <a:rPr lang="cs-CZ" b="1" dirty="0" err="1"/>
              <a:t>depressed</a:t>
            </a:r>
            <a:r>
              <a:rPr lang="cs-CZ" dirty="0"/>
              <a:t> </a:t>
            </a:r>
            <a:r>
              <a:rPr lang="cs-CZ" dirty="0" err="1"/>
              <a:t>because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factors</a:t>
            </a:r>
            <a:r>
              <a:rPr lang="cs-CZ" dirty="0"/>
              <a:t> (e. g. </a:t>
            </a:r>
            <a:r>
              <a:rPr lang="cs-CZ" dirty="0" err="1"/>
              <a:t>death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family</a:t>
            </a:r>
            <a:r>
              <a:rPr lang="cs-CZ" dirty="0"/>
              <a:t>) and he has </a:t>
            </a:r>
            <a:r>
              <a:rPr lang="cs-CZ" b="1" dirty="0" err="1"/>
              <a:t>nobody</a:t>
            </a:r>
            <a:r>
              <a:rPr lang="cs-CZ" b="1" dirty="0"/>
              <a:t> to </a:t>
            </a:r>
            <a:r>
              <a:rPr lang="cs-CZ" b="1" dirty="0" err="1"/>
              <a:t>help</a:t>
            </a:r>
            <a:r>
              <a:rPr lang="cs-CZ" b="1" dirty="0"/>
              <a:t> </a:t>
            </a:r>
            <a:r>
              <a:rPr lang="cs-CZ" b="1" dirty="0" err="1"/>
              <a:t>him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or</a:t>
            </a:r>
            <a:r>
              <a:rPr lang="cs-CZ" dirty="0"/>
              <a:t> he </a:t>
            </a:r>
            <a:r>
              <a:rPr lang="cs-CZ" dirty="0" err="1"/>
              <a:t>doesn‘t</a:t>
            </a:r>
            <a:r>
              <a:rPr lang="cs-CZ" dirty="0"/>
              <a:t>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help</a:t>
            </a:r>
            <a:r>
              <a:rPr lang="cs-CZ" dirty="0"/>
              <a:t>)</a:t>
            </a:r>
          </a:p>
          <a:p>
            <a:r>
              <a:rPr lang="cs-CZ" dirty="0"/>
              <a:t>His </a:t>
            </a:r>
            <a:r>
              <a:rPr lang="cs-CZ" dirty="0" err="1"/>
              <a:t>approach</a:t>
            </a:r>
            <a:r>
              <a:rPr lang="cs-CZ" dirty="0"/>
              <a:t>: </a:t>
            </a:r>
            <a:r>
              <a:rPr lang="cs-CZ" b="1" dirty="0"/>
              <a:t>I WANT TO SURVIVE THIS MOBILITY</a:t>
            </a:r>
          </a:p>
          <a:p>
            <a:endParaRPr lang="cs-CZ" dirty="0"/>
          </a:p>
        </p:txBody>
      </p:sp>
      <p:pic>
        <p:nvPicPr>
          <p:cNvPr id="5" name="Zástupný obsah 4" descr="Obrys ustaraného obličeje se souvislou výplní">
            <a:extLst>
              <a:ext uri="{FF2B5EF4-FFF2-40B4-BE49-F238E27FC236}">
                <a16:creationId xmlns:a16="http://schemas.microsoft.com/office/drawing/2014/main" id="{4E8A843D-589A-4C66-97AF-66FCE14AE3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541" y="2164438"/>
            <a:ext cx="2792794" cy="279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826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C8764E-ED74-47C0-93CC-79C9C5A5B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6886726" cy="1446550"/>
          </a:xfrm>
        </p:spPr>
        <p:txBody>
          <a:bodyPr>
            <a:normAutofit/>
          </a:bodyPr>
          <a:lstStyle/>
          <a:p>
            <a:r>
              <a:rPr lang="cs-CZ" dirty="0"/>
              <a:t>Story no. 2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66DD351-4888-4448-9674-95FB72BBE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49" y="2691638"/>
            <a:ext cx="7410991" cy="3977610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Tommy </a:t>
            </a:r>
            <a:r>
              <a:rPr lang="cs-CZ" b="1" dirty="0" err="1"/>
              <a:t>Isaad</a:t>
            </a:r>
            <a:endParaRPr lang="cs-CZ" b="1" dirty="0"/>
          </a:p>
          <a:p>
            <a:r>
              <a:rPr lang="cs-CZ" dirty="0"/>
              <a:t>He </a:t>
            </a:r>
            <a:r>
              <a:rPr lang="cs-CZ" b="1" dirty="0" err="1"/>
              <a:t>took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standardized</a:t>
            </a:r>
            <a:r>
              <a:rPr lang="cs-CZ" b="1" dirty="0"/>
              <a:t> </a:t>
            </a:r>
            <a:r>
              <a:rPr lang="cs-CZ" b="1" dirty="0" err="1"/>
              <a:t>questionnaire</a:t>
            </a:r>
            <a:r>
              <a:rPr lang="cs-CZ" b="1" dirty="0"/>
              <a:t> </a:t>
            </a:r>
            <a:r>
              <a:rPr lang="cs-CZ" dirty="0" err="1"/>
              <a:t>before</a:t>
            </a:r>
            <a:r>
              <a:rPr lang="cs-CZ" dirty="0"/>
              <a:t> mobility and he </a:t>
            </a:r>
            <a:r>
              <a:rPr lang="cs-CZ" dirty="0" err="1"/>
              <a:t>now</a:t>
            </a:r>
            <a:r>
              <a:rPr lang="cs-CZ" dirty="0"/>
              <a:t> </a:t>
            </a:r>
            <a:r>
              <a:rPr lang="cs-CZ" dirty="0" err="1"/>
              <a:t>knows</a:t>
            </a:r>
            <a:r>
              <a:rPr lang="cs-CZ" dirty="0"/>
              <a:t> he </a:t>
            </a:r>
            <a:r>
              <a:rPr lang="cs-CZ" dirty="0" err="1"/>
              <a:t>might</a:t>
            </a:r>
            <a:r>
              <a:rPr lang="cs-CZ" dirty="0"/>
              <a:t> </a:t>
            </a:r>
            <a:r>
              <a:rPr lang="cs-CZ" dirty="0" err="1"/>
              <a:t>suffer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anxiety</a:t>
            </a:r>
            <a:r>
              <a:rPr lang="cs-CZ" dirty="0"/>
              <a:t> and </a:t>
            </a:r>
            <a:r>
              <a:rPr lang="cs-CZ" dirty="0" err="1"/>
              <a:t>depression</a:t>
            </a:r>
            <a:endParaRPr lang="cs-CZ" dirty="0"/>
          </a:p>
          <a:p>
            <a:r>
              <a:rPr lang="cs-CZ" dirty="0"/>
              <a:t>He </a:t>
            </a:r>
            <a:r>
              <a:rPr lang="cs-CZ" dirty="0" err="1"/>
              <a:t>knows</a:t>
            </a:r>
            <a:r>
              <a:rPr lang="cs-CZ" dirty="0"/>
              <a:t> he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b="1" dirty="0" err="1"/>
              <a:t>participate</a:t>
            </a:r>
            <a:r>
              <a:rPr lang="cs-CZ" b="1" dirty="0"/>
              <a:t> in a program to </a:t>
            </a:r>
            <a:r>
              <a:rPr lang="cs-CZ" b="1" dirty="0" err="1"/>
              <a:t>help</a:t>
            </a:r>
            <a:r>
              <a:rPr lang="cs-CZ" b="1" dirty="0"/>
              <a:t> </a:t>
            </a:r>
            <a:r>
              <a:rPr lang="cs-CZ" b="1" dirty="0" err="1"/>
              <a:t>with</a:t>
            </a:r>
            <a:r>
              <a:rPr lang="cs-CZ" b="1" dirty="0"/>
              <a:t> his </a:t>
            </a:r>
            <a:r>
              <a:rPr lang="cs-CZ" b="1" dirty="0" err="1"/>
              <a:t>anxiety</a:t>
            </a:r>
            <a:r>
              <a:rPr lang="cs-CZ" b="1" dirty="0"/>
              <a:t> </a:t>
            </a:r>
            <a:r>
              <a:rPr lang="cs-CZ" b="1" dirty="0" err="1"/>
              <a:t>or</a:t>
            </a:r>
            <a:r>
              <a:rPr lang="cs-CZ" b="1" dirty="0"/>
              <a:t> </a:t>
            </a:r>
            <a:r>
              <a:rPr lang="cs-CZ" b="1" dirty="0" err="1"/>
              <a:t>depression</a:t>
            </a:r>
            <a:endParaRPr lang="cs-CZ" b="1" dirty="0"/>
          </a:p>
          <a:p>
            <a:r>
              <a:rPr lang="cs-CZ" dirty="0"/>
              <a:t>His </a:t>
            </a:r>
            <a:r>
              <a:rPr lang="cs-CZ" dirty="0" err="1"/>
              <a:t>approach</a:t>
            </a:r>
            <a:r>
              <a:rPr lang="cs-CZ" dirty="0"/>
              <a:t>: </a:t>
            </a:r>
            <a:r>
              <a:rPr lang="cs-CZ" b="1" dirty="0" err="1"/>
              <a:t>Despite</a:t>
            </a:r>
            <a:r>
              <a:rPr lang="cs-CZ" b="1" dirty="0"/>
              <a:t> </a:t>
            </a:r>
            <a:r>
              <a:rPr lang="cs-CZ" b="1" dirty="0" err="1"/>
              <a:t>some</a:t>
            </a:r>
            <a:r>
              <a:rPr lang="cs-CZ" b="1" dirty="0"/>
              <a:t> </a:t>
            </a:r>
            <a:r>
              <a:rPr lang="cs-CZ" b="1" dirty="0" err="1"/>
              <a:t>problems</a:t>
            </a:r>
            <a:r>
              <a:rPr lang="cs-CZ" b="1" dirty="0"/>
              <a:t> I </a:t>
            </a:r>
            <a:r>
              <a:rPr lang="cs-CZ" b="1" dirty="0" err="1"/>
              <a:t>can</a:t>
            </a:r>
            <a:r>
              <a:rPr lang="cs-CZ" b="1" dirty="0"/>
              <a:t> </a:t>
            </a:r>
            <a:r>
              <a:rPr lang="cs-CZ" b="1" dirty="0" err="1"/>
              <a:t>have</a:t>
            </a:r>
            <a:r>
              <a:rPr lang="cs-CZ" b="1" dirty="0"/>
              <a:t> </a:t>
            </a:r>
            <a:r>
              <a:rPr lang="cs-CZ" b="1" dirty="0" err="1"/>
              <a:t>meaningful</a:t>
            </a:r>
            <a:r>
              <a:rPr lang="cs-CZ" b="1" dirty="0"/>
              <a:t> </a:t>
            </a:r>
            <a:r>
              <a:rPr lang="cs-CZ" b="1" dirty="0" err="1"/>
              <a:t>international</a:t>
            </a:r>
            <a:r>
              <a:rPr lang="cs-CZ" b="1" dirty="0"/>
              <a:t> </a:t>
            </a:r>
            <a:r>
              <a:rPr lang="cs-CZ" b="1" dirty="0" err="1"/>
              <a:t>experience</a:t>
            </a:r>
            <a:r>
              <a:rPr lang="cs-CZ" b="1" dirty="0"/>
              <a:t>. </a:t>
            </a:r>
          </a:p>
          <a:p>
            <a:r>
              <a:rPr lang="cs-CZ" sz="3600" b="1" dirty="0"/>
              <a:t>I CAN DO IT!</a:t>
            </a:r>
          </a:p>
          <a:p>
            <a:endParaRPr lang="cs-CZ" dirty="0"/>
          </a:p>
        </p:txBody>
      </p:sp>
      <p:pic>
        <p:nvPicPr>
          <p:cNvPr id="5" name="Zástupný obsah 4" descr="Obrys ustaraného obličeje se souvislou výplní">
            <a:extLst>
              <a:ext uri="{FF2B5EF4-FFF2-40B4-BE49-F238E27FC236}">
                <a16:creationId xmlns:a16="http://schemas.microsoft.com/office/drawing/2014/main" id="{4E8A843D-589A-4C66-97AF-66FCE14AE3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61181" y="692832"/>
            <a:ext cx="2792794" cy="2792794"/>
          </a:xfrm>
          <a:prstGeom prst="rect">
            <a:avLst/>
          </a:prstGeom>
        </p:spPr>
      </p:pic>
      <p:pic>
        <p:nvPicPr>
          <p:cNvPr id="8" name="Grafický objekt 7" descr="Obrys usmívajícího se obličeje se souvislou výplní">
            <a:extLst>
              <a:ext uri="{FF2B5EF4-FFF2-40B4-BE49-F238E27FC236}">
                <a16:creationId xmlns:a16="http://schemas.microsoft.com/office/drawing/2014/main" id="{E55D4DAC-A5AF-4854-AF36-0F1B147389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31974" y="3087430"/>
            <a:ext cx="2792794" cy="279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143993"/>
      </p:ext>
    </p:extLst>
  </p:cSld>
  <p:clrMapOvr>
    <a:masterClrMapping/>
  </p:clrMapOvr>
</p:sld>
</file>

<file path=ppt/theme/theme1.xml><?xml version="1.0" encoding="utf-8"?>
<a:theme xmlns:a="http://schemas.openxmlformats.org/drawingml/2006/main" name="MadridVTI">
  <a:themeElements>
    <a:clrScheme name="AnalogousFromRegularSeedRightStep">
      <a:dk1>
        <a:srgbClr val="000000"/>
      </a:dk1>
      <a:lt1>
        <a:srgbClr val="FFFFFF"/>
      </a:lt1>
      <a:dk2>
        <a:srgbClr val="36371F"/>
      </a:dk2>
      <a:lt2>
        <a:srgbClr val="E2E7E8"/>
      </a:lt2>
      <a:accent1>
        <a:srgbClr val="E75329"/>
      </a:accent1>
      <a:accent2>
        <a:srgbClr val="D59017"/>
      </a:accent2>
      <a:accent3>
        <a:srgbClr val="A2A91E"/>
      </a:accent3>
      <a:accent4>
        <a:srgbClr val="68B414"/>
      </a:accent4>
      <a:accent5>
        <a:srgbClr val="32BC21"/>
      </a:accent5>
      <a:accent6>
        <a:srgbClr val="14BA47"/>
      </a:accent6>
      <a:hlink>
        <a:srgbClr val="378DA6"/>
      </a:hlink>
      <a:folHlink>
        <a:srgbClr val="7F7F7F"/>
      </a:folHlink>
    </a:clrScheme>
    <a:fontScheme name="Madrid">
      <a:majorFont>
        <a:latin typeface="Seaford Display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ridVTI" id="{5F675924-ADDD-6B4C-A2D4-69150D1F0C16}" vid="{BEA84270-19BD-7342-8ABF-EFF1668AF1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484</Words>
  <Application>Microsoft Office PowerPoint</Application>
  <PresentationFormat>Širokoúhlá obrazovka</PresentationFormat>
  <Paragraphs>38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Seaford Display</vt:lpstr>
      <vt:lpstr>System Font Regular</vt:lpstr>
      <vt:lpstr>Tenorite</vt:lpstr>
      <vt:lpstr>MadridVTI</vt:lpstr>
      <vt:lpstr>Helping international students to overcome anxiety and depression</vt:lpstr>
      <vt:lpstr>Is anxiety and depression during mobility a real problem?</vt:lpstr>
      <vt:lpstr>Is anxiety and depression during mobility a real problem?</vt:lpstr>
      <vt:lpstr>The first steps </vt:lpstr>
      <vt:lpstr>Why is it good for students?</vt:lpstr>
      <vt:lpstr>Well-being program</vt:lpstr>
      <vt:lpstr>Why is it good for the university?</vt:lpstr>
      <vt:lpstr>Story no. 1</vt:lpstr>
      <vt:lpstr>Story no. 2</vt:lpstr>
      <vt:lpstr>An example of questionnaire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Helping international students to overcome anxiety</dc:title>
  <dc:creator>do.vorac@gmail.com</dc:creator>
  <cp:lastModifiedBy>do.vorac@gmail.com</cp:lastModifiedBy>
  <cp:revision>3</cp:revision>
  <dcterms:created xsi:type="dcterms:W3CDTF">2021-11-14T15:24:07Z</dcterms:created>
  <dcterms:modified xsi:type="dcterms:W3CDTF">2021-11-15T23:14:44Z</dcterms:modified>
</cp:coreProperties>
</file>