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57" r:id="rId5"/>
    <p:sldId id="258" r:id="rId6"/>
    <p:sldId id="261" r:id="rId7"/>
    <p:sldId id="259" r:id="rId8"/>
    <p:sldId id="263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50840-E038-432B-BD40-E98D00881A3F}" v="6" dt="2021-11-15T11:17:5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rac Dominik" userId="7ea9822e-9907-4f42-8aff-d73990272d56" providerId="ADAL" clId="{1F450840-E038-432B-BD40-E98D00881A3F}"/>
    <pc:docChg chg="undo custSel addSld delSld modSld sldOrd">
      <pc:chgData name="Vorac Dominik" userId="7ea9822e-9907-4f42-8aff-d73990272d56" providerId="ADAL" clId="{1F450840-E038-432B-BD40-E98D00881A3F}" dt="2021-11-15T23:14:34.291" v="3206"/>
      <pc:docMkLst>
        <pc:docMk/>
      </pc:docMkLst>
      <pc:sldChg chg="modSp mod ord">
        <pc:chgData name="Vorac Dominik" userId="7ea9822e-9907-4f42-8aff-d73990272d56" providerId="ADAL" clId="{1F450840-E038-432B-BD40-E98D00881A3F}" dt="2021-11-15T23:14:34.291" v="3206"/>
        <pc:sldMkLst>
          <pc:docMk/>
          <pc:sldMk cId="1545644184" sldId="257"/>
        </pc:sldMkLst>
        <pc:spChg chg="mod">
          <ac:chgData name="Vorac Dominik" userId="7ea9822e-9907-4f42-8aff-d73990272d56" providerId="ADAL" clId="{1F450840-E038-432B-BD40-E98D00881A3F}" dt="2021-11-15T12:08:42.340" v="2978" actId="20577"/>
          <ac:spMkLst>
            <pc:docMk/>
            <pc:sldMk cId="1545644184" sldId="257"/>
            <ac:spMk id="2" creationId="{BA0F532F-5D0D-43E0-9A64-BE5ED3C9E549}"/>
          </ac:spMkLst>
        </pc:spChg>
        <pc:spChg chg="mod">
          <ac:chgData name="Vorac Dominik" userId="7ea9822e-9907-4f42-8aff-d73990272d56" providerId="ADAL" clId="{1F450840-E038-432B-BD40-E98D00881A3F}" dt="2021-11-15T12:11:29.890" v="3198" actId="20577"/>
          <ac:spMkLst>
            <pc:docMk/>
            <pc:sldMk cId="1545644184" sldId="257"/>
            <ac:spMk id="3" creationId="{61EE446A-5181-4121-BE0A-B0480C3C1399}"/>
          </ac:spMkLst>
        </pc:spChg>
      </pc:sldChg>
      <pc:sldChg chg="modSp mod">
        <pc:chgData name="Vorac Dominik" userId="7ea9822e-9907-4f42-8aff-d73990272d56" providerId="ADAL" clId="{1F450840-E038-432B-BD40-E98D00881A3F}" dt="2021-11-15T11:25:33.548" v="2822" actId="20577"/>
        <pc:sldMkLst>
          <pc:docMk/>
          <pc:sldMk cId="3865919831" sldId="258"/>
        </pc:sldMkLst>
        <pc:spChg chg="mod">
          <ac:chgData name="Vorac Dominik" userId="7ea9822e-9907-4f42-8aff-d73990272d56" providerId="ADAL" clId="{1F450840-E038-432B-BD40-E98D00881A3F}" dt="2021-11-15T11:25:33.548" v="2822" actId="20577"/>
          <ac:spMkLst>
            <pc:docMk/>
            <pc:sldMk cId="3865919831" sldId="258"/>
            <ac:spMk id="3" creationId="{A7CAD0F3-68B0-4CA5-B9CD-C114D6B66C03}"/>
          </ac:spMkLst>
        </pc:spChg>
      </pc:sldChg>
      <pc:sldChg chg="modSp mod">
        <pc:chgData name="Vorac Dominik" userId="7ea9822e-9907-4f42-8aff-d73990272d56" providerId="ADAL" clId="{1F450840-E038-432B-BD40-E98D00881A3F}" dt="2021-11-15T09:07:37.886" v="429" actId="20577"/>
        <pc:sldMkLst>
          <pc:docMk/>
          <pc:sldMk cId="3469359480" sldId="259"/>
        </pc:sldMkLst>
        <pc:spChg chg="mod">
          <ac:chgData name="Vorac Dominik" userId="7ea9822e-9907-4f42-8aff-d73990272d56" providerId="ADAL" clId="{1F450840-E038-432B-BD40-E98D00881A3F}" dt="2021-11-15T09:07:37.886" v="429" actId="20577"/>
          <ac:spMkLst>
            <pc:docMk/>
            <pc:sldMk cId="3469359480" sldId="259"/>
            <ac:spMk id="3" creationId="{7150D6DD-3B4C-4CED-94FA-73B578B1A2A4}"/>
          </ac:spMkLst>
        </pc:spChg>
      </pc:sldChg>
      <pc:sldChg chg="modSp mod">
        <pc:chgData name="Vorac Dominik" userId="7ea9822e-9907-4f42-8aff-d73990272d56" providerId="ADAL" clId="{1F450840-E038-432B-BD40-E98D00881A3F}" dt="2021-11-14T15:55:34.449" v="8" actId="20577"/>
        <pc:sldMkLst>
          <pc:docMk/>
          <pc:sldMk cId="3445692621" sldId="260"/>
        </pc:sldMkLst>
        <pc:spChg chg="mod">
          <ac:chgData name="Vorac Dominik" userId="7ea9822e-9907-4f42-8aff-d73990272d56" providerId="ADAL" clId="{1F450840-E038-432B-BD40-E98D00881A3F}" dt="2021-11-14T15:55:34.449" v="8" actId="20577"/>
          <ac:spMkLst>
            <pc:docMk/>
            <pc:sldMk cId="3445692621" sldId="260"/>
            <ac:spMk id="3" creationId="{B31A42A0-CE92-4CA0-AD6A-63C8051ABC0B}"/>
          </ac:spMkLst>
        </pc:spChg>
      </pc:sldChg>
      <pc:sldChg chg="modSp mod">
        <pc:chgData name="Vorac Dominik" userId="7ea9822e-9907-4f42-8aff-d73990272d56" providerId="ADAL" clId="{1F450840-E038-432B-BD40-E98D00881A3F}" dt="2021-11-15T11:25:41.441" v="2842" actId="20577"/>
        <pc:sldMkLst>
          <pc:docMk/>
          <pc:sldMk cId="3543048715" sldId="261"/>
        </pc:sldMkLst>
        <pc:spChg chg="mod">
          <ac:chgData name="Vorac Dominik" userId="7ea9822e-9907-4f42-8aff-d73990272d56" providerId="ADAL" clId="{1F450840-E038-432B-BD40-E98D00881A3F}" dt="2021-11-15T11:25:41.441" v="2842" actId="20577"/>
          <ac:spMkLst>
            <pc:docMk/>
            <pc:sldMk cId="3543048715" sldId="261"/>
            <ac:spMk id="2" creationId="{5C4E048F-7ABF-4411-A5B2-C45863A07752}"/>
          </ac:spMkLst>
        </pc:spChg>
        <pc:spChg chg="mod">
          <ac:chgData name="Vorac Dominik" userId="7ea9822e-9907-4f42-8aff-d73990272d56" providerId="ADAL" clId="{1F450840-E038-432B-BD40-E98D00881A3F}" dt="2021-11-14T16:06:17.532" v="160" actId="20577"/>
          <ac:spMkLst>
            <pc:docMk/>
            <pc:sldMk cId="3543048715" sldId="261"/>
            <ac:spMk id="3" creationId="{51FFEB9E-1225-47CF-851C-FBA418C5F030}"/>
          </ac:spMkLst>
        </pc:spChg>
      </pc:sldChg>
      <pc:sldChg chg="modSp new mod">
        <pc:chgData name="Vorac Dominik" userId="7ea9822e-9907-4f42-8aff-d73990272d56" providerId="ADAL" clId="{1F450840-E038-432B-BD40-E98D00881A3F}" dt="2021-11-15T11:19:34.776" v="2773" actId="20577"/>
        <pc:sldMkLst>
          <pc:docMk/>
          <pc:sldMk cId="284276506" sldId="262"/>
        </pc:sldMkLst>
        <pc:spChg chg="mod">
          <ac:chgData name="Vorac Dominik" userId="7ea9822e-9907-4f42-8aff-d73990272d56" providerId="ADAL" clId="{1F450840-E038-432B-BD40-E98D00881A3F}" dt="2021-11-15T11:00:01.985" v="1803" actId="20577"/>
          <ac:spMkLst>
            <pc:docMk/>
            <pc:sldMk cId="284276506" sldId="262"/>
            <ac:spMk id="2" creationId="{64846C8E-7454-4516-872A-F9870BEA5018}"/>
          </ac:spMkLst>
        </pc:spChg>
        <pc:spChg chg="mod">
          <ac:chgData name="Vorac Dominik" userId="7ea9822e-9907-4f42-8aff-d73990272d56" providerId="ADAL" clId="{1F450840-E038-432B-BD40-E98D00881A3F}" dt="2021-11-15T11:19:34.776" v="2773" actId="20577"/>
          <ac:spMkLst>
            <pc:docMk/>
            <pc:sldMk cId="284276506" sldId="262"/>
            <ac:spMk id="3" creationId="{FE8C24DD-E717-4F83-963B-F1C95A878D2A}"/>
          </ac:spMkLst>
        </pc:spChg>
      </pc:sldChg>
      <pc:sldChg chg="addSp delSp modSp new mod ord setBg">
        <pc:chgData name="Vorac Dominik" userId="7ea9822e-9907-4f42-8aff-d73990272d56" providerId="ADAL" clId="{1F450840-E038-432B-BD40-E98D00881A3F}" dt="2021-11-15T23:12:37.582" v="3200"/>
        <pc:sldMkLst>
          <pc:docMk/>
          <pc:sldMk cId="794826492" sldId="263"/>
        </pc:sldMkLst>
        <pc:spChg chg="mod">
          <ac:chgData name="Vorac Dominik" userId="7ea9822e-9907-4f42-8aff-d73990272d56" providerId="ADAL" clId="{1F450840-E038-432B-BD40-E98D00881A3F}" dt="2021-11-15T11:20:27.173" v="2775" actId="20577"/>
          <ac:spMkLst>
            <pc:docMk/>
            <pc:sldMk cId="794826492" sldId="263"/>
            <ac:spMk id="2" creationId="{76C8764E-ED74-47C0-93CC-79C9C5A5B30C}"/>
          </ac:spMkLst>
        </pc:spChg>
        <pc:spChg chg="del">
          <ac:chgData name="Vorac Dominik" userId="7ea9822e-9907-4f42-8aff-d73990272d56" providerId="ADAL" clId="{1F450840-E038-432B-BD40-E98D00881A3F}" dt="2021-11-15T10:50:07.018" v="703" actId="931"/>
          <ac:spMkLst>
            <pc:docMk/>
            <pc:sldMk cId="794826492" sldId="263"/>
            <ac:spMk id="3" creationId="{41D1B046-F5D6-4ADA-B165-F67F9ADAC57E}"/>
          </ac:spMkLst>
        </pc:spChg>
        <pc:spChg chg="add mod">
          <ac:chgData name="Vorac Dominik" userId="7ea9822e-9907-4f42-8aff-d73990272d56" providerId="ADAL" clId="{1F450840-E038-432B-BD40-E98D00881A3F}" dt="2021-11-15T11:54:04.054" v="2976" actId="113"/>
          <ac:spMkLst>
            <pc:docMk/>
            <pc:sldMk cId="794826492" sldId="263"/>
            <ac:spMk id="9" creationId="{566DD351-4888-4448-9674-95FB72BBE3F6}"/>
          </ac:spMkLst>
        </pc:spChg>
        <pc:spChg chg="add">
          <ac:chgData name="Vorac Dominik" userId="7ea9822e-9907-4f42-8aff-d73990272d56" providerId="ADAL" clId="{1F450840-E038-432B-BD40-E98D00881A3F}" dt="2021-11-15T10:50:11.613" v="705" actId="26606"/>
          <ac:spMkLst>
            <pc:docMk/>
            <pc:sldMk cId="794826492" sldId="263"/>
            <ac:spMk id="12" creationId="{579E3846-8D0B-B14A-817A-7FAC9DDAB4D8}"/>
          </ac:spMkLst>
        </pc:spChg>
        <pc:spChg chg="add">
          <ac:chgData name="Vorac Dominik" userId="7ea9822e-9907-4f42-8aff-d73990272d56" providerId="ADAL" clId="{1F450840-E038-432B-BD40-E98D00881A3F}" dt="2021-11-15T10:50:11.613" v="705" actId="26606"/>
          <ac:spMkLst>
            <pc:docMk/>
            <pc:sldMk cId="794826492" sldId="263"/>
            <ac:spMk id="14" creationId="{BE50E7BE-734F-224D-B03E-074DE1D12480}"/>
          </ac:spMkLst>
        </pc:spChg>
        <pc:spChg chg="add">
          <ac:chgData name="Vorac Dominik" userId="7ea9822e-9907-4f42-8aff-d73990272d56" providerId="ADAL" clId="{1F450840-E038-432B-BD40-E98D00881A3F}" dt="2021-11-15T10:50:11.613" v="705" actId="26606"/>
          <ac:spMkLst>
            <pc:docMk/>
            <pc:sldMk cId="794826492" sldId="263"/>
            <ac:spMk id="16" creationId="{DCA5172B-100A-154D-8648-280629D67DD0}"/>
          </ac:spMkLst>
        </pc:spChg>
        <pc:picChg chg="add mod">
          <ac:chgData name="Vorac Dominik" userId="7ea9822e-9907-4f42-8aff-d73990272d56" providerId="ADAL" clId="{1F450840-E038-432B-BD40-E98D00881A3F}" dt="2021-11-15T10:50:11.613" v="705" actId="26606"/>
          <ac:picMkLst>
            <pc:docMk/>
            <pc:sldMk cId="794826492" sldId="263"/>
            <ac:picMk id="5" creationId="{4E8A843D-589A-4C66-97AF-66FCE14AE3CE}"/>
          </ac:picMkLst>
        </pc:picChg>
        <pc:picChg chg="add del mod">
          <ac:chgData name="Vorac Dominik" userId="7ea9822e-9907-4f42-8aff-d73990272d56" providerId="ADAL" clId="{1F450840-E038-432B-BD40-E98D00881A3F}" dt="2021-11-15T10:57:49.674" v="1642" actId="21"/>
          <ac:picMkLst>
            <pc:docMk/>
            <pc:sldMk cId="794826492" sldId="263"/>
            <ac:picMk id="10" creationId="{2CC84174-2517-4036-ABBD-711C8EF87672}"/>
          </ac:picMkLst>
        </pc:picChg>
      </pc:sldChg>
      <pc:sldChg chg="addSp delSp modSp add mod ord setBg delDesignElem">
        <pc:chgData name="Vorac Dominik" userId="7ea9822e-9907-4f42-8aff-d73990272d56" providerId="ADAL" clId="{1F450840-E038-432B-BD40-E98D00881A3F}" dt="2021-11-15T23:12:42.111" v="3202"/>
        <pc:sldMkLst>
          <pc:docMk/>
          <pc:sldMk cId="3111143993" sldId="264"/>
        </pc:sldMkLst>
        <pc:spChg chg="mod">
          <ac:chgData name="Vorac Dominik" userId="7ea9822e-9907-4f42-8aff-d73990272d56" providerId="ADAL" clId="{1F450840-E038-432B-BD40-E98D00881A3F}" dt="2021-11-15T11:20:36.701" v="2777" actId="20577"/>
          <ac:spMkLst>
            <pc:docMk/>
            <pc:sldMk cId="3111143993" sldId="264"/>
            <ac:spMk id="2" creationId="{76C8764E-ED74-47C0-93CC-79C9C5A5B30C}"/>
          </ac:spMkLst>
        </pc:spChg>
        <pc:spChg chg="mod">
          <ac:chgData name="Vorac Dominik" userId="7ea9822e-9907-4f42-8aff-d73990272d56" providerId="ADAL" clId="{1F450840-E038-432B-BD40-E98D00881A3F}" dt="2021-11-15T11:54:15.197" v="2977" actId="113"/>
          <ac:spMkLst>
            <pc:docMk/>
            <pc:sldMk cId="3111143993" sldId="264"/>
            <ac:spMk id="9" creationId="{566DD351-4888-4448-9674-95FB72BBE3F6}"/>
          </ac:spMkLst>
        </pc:spChg>
        <pc:spChg chg="del">
          <ac:chgData name="Vorac Dominik" userId="7ea9822e-9907-4f42-8aff-d73990272d56" providerId="ADAL" clId="{1F450840-E038-432B-BD40-E98D00881A3F}" dt="2021-11-15T10:55:03.548" v="1500"/>
          <ac:spMkLst>
            <pc:docMk/>
            <pc:sldMk cId="3111143993" sldId="264"/>
            <ac:spMk id="12" creationId="{579E3846-8D0B-B14A-817A-7FAC9DDAB4D8}"/>
          </ac:spMkLst>
        </pc:spChg>
        <pc:spChg chg="del">
          <ac:chgData name="Vorac Dominik" userId="7ea9822e-9907-4f42-8aff-d73990272d56" providerId="ADAL" clId="{1F450840-E038-432B-BD40-E98D00881A3F}" dt="2021-11-15T10:55:03.548" v="1500"/>
          <ac:spMkLst>
            <pc:docMk/>
            <pc:sldMk cId="3111143993" sldId="264"/>
            <ac:spMk id="14" creationId="{BE50E7BE-734F-224D-B03E-074DE1D12480}"/>
          </ac:spMkLst>
        </pc:spChg>
        <pc:spChg chg="del">
          <ac:chgData name="Vorac Dominik" userId="7ea9822e-9907-4f42-8aff-d73990272d56" providerId="ADAL" clId="{1F450840-E038-432B-BD40-E98D00881A3F}" dt="2021-11-15T10:55:03.548" v="1500"/>
          <ac:spMkLst>
            <pc:docMk/>
            <pc:sldMk cId="3111143993" sldId="264"/>
            <ac:spMk id="16" creationId="{DCA5172B-100A-154D-8648-280629D67DD0}"/>
          </ac:spMkLst>
        </pc:spChg>
        <pc:picChg chg="mod">
          <ac:chgData name="Vorac Dominik" userId="7ea9822e-9907-4f42-8aff-d73990272d56" providerId="ADAL" clId="{1F450840-E038-432B-BD40-E98D00881A3F}" dt="2021-11-15T10:57:53.409" v="1643" actId="1076"/>
          <ac:picMkLst>
            <pc:docMk/>
            <pc:sldMk cId="3111143993" sldId="264"/>
            <ac:picMk id="5" creationId="{4E8A843D-589A-4C66-97AF-66FCE14AE3CE}"/>
          </ac:picMkLst>
        </pc:picChg>
        <pc:picChg chg="add mod">
          <ac:chgData name="Vorac Dominik" userId="7ea9822e-9907-4f42-8aff-d73990272d56" providerId="ADAL" clId="{1F450840-E038-432B-BD40-E98D00881A3F}" dt="2021-11-15T10:58:00.332" v="1648" actId="1076"/>
          <ac:picMkLst>
            <pc:docMk/>
            <pc:sldMk cId="3111143993" sldId="264"/>
            <ac:picMk id="8" creationId="{E55D4DAC-A5AF-4854-AF36-0F1B14738906}"/>
          </ac:picMkLst>
        </pc:picChg>
      </pc:sldChg>
      <pc:sldChg chg="new del">
        <pc:chgData name="Vorac Dominik" userId="7ea9822e-9907-4f42-8aff-d73990272d56" providerId="ADAL" clId="{1F450840-E038-432B-BD40-E98D00881A3F}" dt="2021-11-15T11:17:53.121" v="2762" actId="47"/>
        <pc:sldMkLst>
          <pc:docMk/>
          <pc:sldMk cId="160827747" sldId="265"/>
        </pc:sldMkLst>
      </pc:sldChg>
      <pc:sldChg chg="modSp add mod">
        <pc:chgData name="Vorac Dominik" userId="7ea9822e-9907-4f42-8aff-d73990272d56" providerId="ADAL" clId="{1F450840-E038-432B-BD40-E98D00881A3F}" dt="2021-11-15T11:17:58.878" v="2765" actId="20577"/>
        <pc:sldMkLst>
          <pc:docMk/>
          <pc:sldMk cId="4135209182" sldId="266"/>
        </pc:sldMkLst>
        <pc:spChg chg="mod">
          <ac:chgData name="Vorac Dominik" userId="7ea9822e-9907-4f42-8aff-d73990272d56" providerId="ADAL" clId="{1F450840-E038-432B-BD40-E98D00881A3F}" dt="2021-11-15T11:17:58.878" v="2765" actId="20577"/>
          <ac:spMkLst>
            <pc:docMk/>
            <pc:sldMk cId="4135209182" sldId="266"/>
            <ac:spMk id="3" creationId="{FE8C24DD-E717-4F83-963B-F1C95A878D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11/15/2021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2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6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5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YuugW1dtSh_SGDLnKUVsFZ6z9l_f5KG7aaH80liKoF9-Qnw/viewform?usp=sf_link" TargetMode="External"/><Relationship Id="rId2" Type="http://schemas.openxmlformats.org/officeDocument/2006/relationships/hyperlink" Target="https://thinkcbt.com/penn-state-worry-questionnaire-psw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20E01B-7A54-4E8D-94C1-BF4AEB939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771787"/>
            <a:ext cx="3882844" cy="35759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200" dirty="0" err="1"/>
              <a:t>Helping</a:t>
            </a:r>
            <a:r>
              <a:rPr lang="cs-CZ" sz="4200" dirty="0"/>
              <a:t> </a:t>
            </a:r>
            <a:r>
              <a:rPr lang="cs-CZ" sz="4200" dirty="0" err="1"/>
              <a:t>international</a:t>
            </a:r>
            <a:r>
              <a:rPr lang="cs-CZ" sz="4200" dirty="0"/>
              <a:t> </a:t>
            </a:r>
            <a:r>
              <a:rPr lang="cs-CZ" sz="4200" dirty="0" err="1"/>
              <a:t>students</a:t>
            </a:r>
            <a:r>
              <a:rPr lang="cs-CZ" sz="4200" dirty="0"/>
              <a:t> to </a:t>
            </a:r>
            <a:r>
              <a:rPr lang="cs-CZ" sz="4200" dirty="0" err="1"/>
              <a:t>overcome</a:t>
            </a:r>
            <a:r>
              <a:rPr lang="cs-CZ" sz="4200" dirty="0"/>
              <a:t> </a:t>
            </a:r>
            <a:r>
              <a:rPr lang="cs-CZ" sz="4200" dirty="0" err="1"/>
              <a:t>anxiety</a:t>
            </a:r>
            <a:r>
              <a:rPr lang="cs-CZ" sz="4200" dirty="0"/>
              <a:t> and </a:t>
            </a:r>
            <a:r>
              <a:rPr lang="cs-CZ" sz="4200" dirty="0" err="1"/>
              <a:t>depression</a:t>
            </a:r>
            <a:endParaRPr lang="en-US" sz="4200" dirty="0"/>
          </a:p>
        </p:txBody>
      </p:sp>
      <p:pic>
        <p:nvPicPr>
          <p:cNvPr id="4" name="Picture 3" descr="Obsah obrázku text, hřeben&#10;&#10;Popis byl vytvořen automaticky">
            <a:extLst>
              <a:ext uri="{FF2B5EF4-FFF2-40B4-BE49-F238E27FC236}">
                <a16:creationId xmlns:a16="http://schemas.microsoft.com/office/drawing/2014/main" id="{8648F6DF-2865-4692-8542-AAAF246E7A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92" r="23589" b="-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967A3-877E-4E58-865E-C054A564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questionnaire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A42A0-CE92-4CA0-AD6A-63C8051A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https://thinkcbt.com/penn-state-worry-questionnaire-pswq</a:t>
            </a:r>
            <a:endParaRPr lang="cs-CZ" dirty="0"/>
          </a:p>
          <a:p>
            <a:r>
              <a:rPr lang="en-US" dirty="0">
                <a:hlinkClick r:id="rId3"/>
              </a:rPr>
              <a:t>https://docs.google.com/forms/d/e/1FAIpQLSeYuugW1dtSh_SGDLnKUVsFZ6z9l_f5KG7aaH80liKoF9-Qnw/viewform?usp=sf_link</a:t>
            </a:r>
            <a:r>
              <a:rPr lang="cs-CZ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9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46C8E-7454-4516-872A-F9870BEA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mobility a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C24DD-E717-4F83-963B-F1C95A87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060754"/>
            <a:ext cx="8267296" cy="3188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„A m</a:t>
            </a:r>
            <a:r>
              <a:rPr lang="en-US" dirty="0" err="1"/>
              <a:t>oderate</a:t>
            </a:r>
            <a:r>
              <a:rPr lang="en-US" dirty="0"/>
              <a:t> prevalence of depression (18.4%), anxiety (23.6%) and stress (34.5%) symptoms in our study population.</a:t>
            </a:r>
            <a:r>
              <a:rPr lang="cs-CZ" dirty="0"/>
              <a:t>“ (Ramón-</a:t>
            </a:r>
            <a:r>
              <a:rPr lang="cs-CZ" dirty="0" err="1"/>
              <a:t>Arbués</a:t>
            </a:r>
            <a:r>
              <a:rPr lang="cs-CZ" dirty="0"/>
              <a:t> et al., 2020)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46C8E-7454-4516-872A-F9870BEA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mobility a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C24DD-E717-4F83-963B-F1C95A87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060754"/>
            <a:ext cx="8267296" cy="3188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„A m</a:t>
            </a:r>
            <a:r>
              <a:rPr lang="en-US" dirty="0" err="1"/>
              <a:t>oderate</a:t>
            </a:r>
            <a:r>
              <a:rPr lang="en-US" dirty="0"/>
              <a:t> prevalence of depression (18.4%), anxiety (23.6%) and stress (34.5%) symptoms in our study population.</a:t>
            </a:r>
            <a:r>
              <a:rPr lang="cs-CZ" dirty="0"/>
              <a:t>“ (Ramón-</a:t>
            </a:r>
            <a:r>
              <a:rPr lang="cs-CZ" dirty="0" err="1"/>
              <a:t>Arbués</a:t>
            </a:r>
            <a:r>
              <a:rPr lang="cs-CZ" dirty="0"/>
              <a:t> et al., 2020)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„</a:t>
            </a:r>
            <a:r>
              <a:rPr lang="cs-CZ" sz="3600" b="1" dirty="0" err="1">
                <a:solidFill>
                  <a:srgbClr val="FF0000"/>
                </a:solidFill>
              </a:rPr>
              <a:t>Nearly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half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of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the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international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students</a:t>
            </a:r>
            <a:r>
              <a:rPr lang="cs-CZ" sz="3600" b="1" dirty="0">
                <a:solidFill>
                  <a:srgbClr val="FF0000"/>
                </a:solidFill>
              </a:rPr>
              <a:t> had </a:t>
            </a:r>
            <a:r>
              <a:rPr lang="cs-CZ" sz="3600" b="1" dirty="0" err="1">
                <a:solidFill>
                  <a:srgbClr val="FF0000"/>
                </a:solidFill>
              </a:rPr>
              <a:t>depressive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symptoms</a:t>
            </a:r>
            <a:r>
              <a:rPr lang="cs-CZ" sz="3600" b="1" dirty="0">
                <a:solidFill>
                  <a:srgbClr val="FF0000"/>
                </a:solidFill>
              </a:rPr>
              <a:t> (47.7%)“</a:t>
            </a:r>
            <a:r>
              <a:rPr lang="cs-CZ" sz="3600" b="1" dirty="0"/>
              <a:t> </a:t>
            </a:r>
            <a:r>
              <a:rPr lang="cs-CZ" dirty="0"/>
              <a:t>(</a:t>
            </a:r>
            <a:r>
              <a:rPr lang="cs-CZ" dirty="0" err="1"/>
              <a:t>Jamilah</a:t>
            </a:r>
            <a:r>
              <a:rPr lang="cs-CZ" dirty="0"/>
              <a:t> et al., 2021)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0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F532F-5D0D-43E0-9A64-BE5ED3C9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E446A-5181-4121-BE0A-B0480C3C1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716805"/>
            <a:ext cx="10726432" cy="3188586"/>
          </a:xfrm>
        </p:spPr>
        <p:txBody>
          <a:bodyPr/>
          <a:lstStyle/>
          <a:p>
            <a:r>
              <a:rPr lang="cs-CZ" dirty="0"/>
              <a:t>It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recommended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obligatory</a:t>
            </a:r>
            <a:r>
              <a:rPr lang="cs-CZ" dirty="0"/>
              <a:t>)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abroad</a:t>
            </a:r>
            <a:r>
              <a:rPr lang="cs-CZ" dirty="0"/>
              <a:t> to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standardized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test,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en-US" b="1" dirty="0"/>
              <a:t>The Penn State Worry </a:t>
            </a:r>
            <a:r>
              <a:rPr lang="en-US" b="1" dirty="0" err="1"/>
              <a:t>Questionnair</a:t>
            </a:r>
            <a:r>
              <a:rPr lang="cs-CZ" b="1" dirty="0"/>
              <a:t>e </a:t>
            </a:r>
            <a:r>
              <a:rPr lang="cs-CZ" dirty="0" err="1"/>
              <a:t>or</a:t>
            </a:r>
            <a:r>
              <a:rPr lang="cs-CZ" dirty="0"/>
              <a:t> any </a:t>
            </a:r>
            <a:r>
              <a:rPr lang="cs-CZ" dirty="0" err="1"/>
              <a:t>other</a:t>
            </a:r>
            <a:r>
              <a:rPr lang="cs-CZ" dirty="0"/>
              <a:t>.</a:t>
            </a:r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questionnaire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discussed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!</a:t>
            </a:r>
          </a:p>
          <a:p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NORMALISING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564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728F34-1FC7-4CC6-BD3D-180A700D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AD0F3-68B0-4CA5-B9CD-C114D6B66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691637"/>
            <a:ext cx="5726593" cy="3834997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shown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b="1" dirty="0" err="1"/>
              <a:t>might</a:t>
            </a:r>
            <a:r>
              <a:rPr lang="cs-CZ" b="1" dirty="0"/>
              <a:t> </a:t>
            </a:r>
            <a:r>
              <a:rPr lang="cs-CZ" b="1" dirty="0" err="1"/>
              <a:t>be</a:t>
            </a:r>
            <a:r>
              <a:rPr lang="cs-CZ" b="1" dirty="0"/>
              <a:t> in </a:t>
            </a:r>
            <a:r>
              <a:rPr lang="cs-CZ" b="1" dirty="0" err="1"/>
              <a:t>low</a:t>
            </a:r>
            <a:r>
              <a:rPr lang="cs-CZ" b="1" dirty="0"/>
              <a:t>/</a:t>
            </a:r>
            <a:r>
              <a:rPr lang="cs-CZ" b="1" dirty="0" err="1"/>
              <a:t>moderate</a:t>
            </a:r>
            <a:r>
              <a:rPr lang="cs-CZ" b="1" dirty="0"/>
              <a:t>/severe risk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futute</a:t>
            </a:r>
            <a:r>
              <a:rPr lang="cs-CZ" b="1" dirty="0"/>
              <a:t> </a:t>
            </a:r>
            <a:r>
              <a:rPr lang="cs-CZ" b="1" dirty="0" err="1"/>
              <a:t>anxiety</a:t>
            </a:r>
            <a:endParaRPr lang="cs-CZ" b="1" dirty="0"/>
          </a:p>
          <a:p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b="1" dirty="0" err="1"/>
              <a:t>possibility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participating</a:t>
            </a:r>
            <a:r>
              <a:rPr lang="cs-CZ" b="1" dirty="0"/>
              <a:t> in </a:t>
            </a:r>
            <a:r>
              <a:rPr lang="cs-CZ" b="1" dirty="0" err="1"/>
              <a:t>Well-being</a:t>
            </a:r>
            <a:r>
              <a:rPr lang="cs-CZ" b="1" dirty="0"/>
              <a:t> program</a:t>
            </a:r>
            <a:endParaRPr lang="cs-CZ" b="1" i="1" dirty="0"/>
          </a:p>
          <a:p>
            <a:r>
              <a:rPr lang="cs-CZ" dirty="0"/>
              <a:t>It </a:t>
            </a:r>
            <a:r>
              <a:rPr lang="cs-CZ" dirty="0" err="1"/>
              <a:t>can</a:t>
            </a:r>
            <a:r>
              <a:rPr lang="cs-CZ" dirty="0"/>
              <a:t> show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everyone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go </a:t>
            </a:r>
            <a:r>
              <a:rPr lang="cs-CZ" dirty="0" err="1"/>
              <a:t>abroad</a:t>
            </a:r>
            <a:r>
              <a:rPr lang="cs-CZ" dirty="0"/>
              <a:t>, no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. They </a:t>
            </a:r>
            <a:r>
              <a:rPr lang="cs-CZ" dirty="0" err="1"/>
              <a:t>won‘t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alone</a:t>
            </a:r>
            <a:r>
              <a:rPr lang="cs-CZ" dirty="0"/>
              <a:t>!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645CEEB-271D-48B5-9EB4-9501CFF20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811" y="1491673"/>
            <a:ext cx="4359322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1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4E048F-7ABF-4411-A5B2-C45863A0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5472909" cy="867360"/>
          </a:xfrm>
        </p:spPr>
        <p:txBody>
          <a:bodyPr>
            <a:normAutofit/>
          </a:bodyPr>
          <a:lstStyle/>
          <a:p>
            <a:r>
              <a:rPr lang="cs-CZ" dirty="0" err="1"/>
              <a:t>Well-being</a:t>
            </a:r>
            <a:r>
              <a:rPr lang="cs-CZ" dirty="0"/>
              <a:t> program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FEB9E-1225-47CF-851C-FBA418C5F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5472909" cy="3188586"/>
          </a:xfrm>
        </p:spPr>
        <p:txBody>
          <a:bodyPr>
            <a:normAutofit/>
          </a:bodyPr>
          <a:lstStyle/>
          <a:p>
            <a:r>
              <a:rPr lang="cs-CZ" dirty="0"/>
              <a:t>University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b="1" dirty="0"/>
              <a:t>online, on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phone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city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student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staying</a:t>
            </a:r>
            <a:r>
              <a:rPr lang="cs-CZ" dirty="0"/>
              <a:t>.</a:t>
            </a:r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to </a:t>
            </a:r>
            <a:r>
              <a:rPr lang="cs-CZ" dirty="0" err="1"/>
              <a:t>overcome</a:t>
            </a:r>
            <a:r>
              <a:rPr lang="cs-CZ" dirty="0"/>
              <a:t> </a:t>
            </a:r>
            <a:r>
              <a:rPr lang="cs-CZ" b="1" dirty="0" err="1"/>
              <a:t>culture</a:t>
            </a:r>
            <a:r>
              <a:rPr lang="cs-CZ" b="1" dirty="0"/>
              <a:t> </a:t>
            </a:r>
            <a:r>
              <a:rPr lang="cs-CZ" b="1" dirty="0" err="1"/>
              <a:t>shock</a:t>
            </a:r>
            <a:r>
              <a:rPr lang="cs-CZ" b="1" dirty="0"/>
              <a:t>.</a:t>
            </a:r>
            <a:endParaRPr lang="en-US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E1BDE9B-367F-42F9-A86D-2AD57395A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090" y="1497220"/>
            <a:ext cx="4127230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4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B86A1B-EE0A-4749-8420-1E5932C2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university?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0D6DD-3B4C-4CED-94FA-73B578B1A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r>
              <a:rPr lang="cs-CZ" dirty="0" err="1"/>
              <a:t>Universities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collect</a:t>
            </a:r>
            <a:r>
              <a:rPr lang="cs-CZ" dirty="0"/>
              <a:t> </a:t>
            </a:r>
            <a:r>
              <a:rPr lang="cs-CZ" b="1" u="sng" dirty="0" err="1"/>
              <a:t>anonymous</a:t>
            </a:r>
            <a:r>
              <a:rPr lang="cs-CZ" b="1" u="sng" dirty="0"/>
              <a:t> data</a:t>
            </a:r>
            <a:r>
              <a:rPr lang="cs-CZ" b="1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show </a:t>
            </a:r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suffer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. </a:t>
            </a:r>
          </a:p>
          <a:p>
            <a:r>
              <a:rPr lang="cs-CZ" dirty="0" err="1"/>
              <a:t>This</a:t>
            </a:r>
            <a:r>
              <a:rPr lang="cs-CZ" dirty="0"/>
              <a:t> data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universitities</a:t>
            </a:r>
            <a:r>
              <a:rPr lang="cs-CZ" dirty="0"/>
              <a:t> to </a:t>
            </a:r>
            <a:r>
              <a:rPr lang="cs-CZ" dirty="0" err="1"/>
              <a:t>detect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mental</a:t>
            </a:r>
            <a:r>
              <a:rPr lang="cs-CZ" b="1" dirty="0"/>
              <a:t> </a:t>
            </a:r>
            <a:r>
              <a:rPr lang="cs-CZ" b="1" dirty="0" err="1"/>
              <a:t>health</a:t>
            </a:r>
            <a:r>
              <a:rPr lang="cs-CZ" b="1" dirty="0"/>
              <a:t> </a:t>
            </a:r>
            <a:r>
              <a:rPr lang="cs-CZ" b="1" dirty="0" err="1"/>
              <a:t>might</a:t>
            </a:r>
            <a:r>
              <a:rPr lang="cs-CZ" b="1" dirty="0"/>
              <a:t>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issue</a:t>
            </a:r>
            <a:r>
              <a:rPr lang="cs-CZ" b="1" dirty="0"/>
              <a:t>!</a:t>
            </a:r>
          </a:p>
          <a:p>
            <a:r>
              <a:rPr lang="cs-CZ" dirty="0"/>
              <a:t>It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interrupt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study </a:t>
            </a:r>
            <a:r>
              <a:rPr lang="cs-CZ" dirty="0" err="1"/>
              <a:t>abroad</a:t>
            </a:r>
            <a:r>
              <a:rPr lang="cs-CZ" dirty="0"/>
              <a:t>.</a:t>
            </a:r>
          </a:p>
          <a:p>
            <a:endParaRPr lang="en-US" dirty="0"/>
          </a:p>
        </p:txBody>
      </p:sp>
      <p:pic>
        <p:nvPicPr>
          <p:cNvPr id="5" name="Grafický objekt 4" descr="Starořecký chrám obrys">
            <a:extLst>
              <a:ext uri="{FF2B5EF4-FFF2-40B4-BE49-F238E27FC236}">
                <a16:creationId xmlns:a16="http://schemas.microsoft.com/office/drawing/2014/main" id="{CC6C5030-874D-449A-8A7A-7CAF5419F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5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C8764E-ED74-47C0-93CC-79C9C5A5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 dirty="0"/>
              <a:t>Story no. 1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6DD351-4888-4448-9674-95FB72BB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691638"/>
            <a:ext cx="7410991" cy="3188586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Tommy </a:t>
            </a:r>
            <a:r>
              <a:rPr lang="cs-CZ" b="1" dirty="0" err="1"/>
              <a:t>Isaad</a:t>
            </a:r>
            <a:endParaRPr lang="cs-CZ" b="1" dirty="0"/>
          </a:p>
          <a:p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endParaRPr lang="cs-CZ" dirty="0"/>
          </a:p>
          <a:p>
            <a:r>
              <a:rPr lang="cs-CZ" dirty="0" err="1"/>
              <a:t>Tends</a:t>
            </a:r>
            <a:r>
              <a:rPr lang="cs-CZ" dirty="0"/>
              <a:t> to </a:t>
            </a:r>
            <a:r>
              <a:rPr lang="cs-CZ" dirty="0" err="1"/>
              <a:t>suffer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 </a:t>
            </a:r>
          </a:p>
          <a:p>
            <a:r>
              <a:rPr lang="cs-CZ" dirty="0"/>
              <a:t>He </a:t>
            </a:r>
            <a:r>
              <a:rPr lang="cs-CZ" dirty="0" err="1"/>
              <a:t>feels</a:t>
            </a:r>
            <a:r>
              <a:rPr lang="cs-CZ" dirty="0"/>
              <a:t> </a:t>
            </a:r>
            <a:r>
              <a:rPr lang="cs-CZ" b="1" dirty="0" err="1"/>
              <a:t>alone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country, </a:t>
            </a:r>
            <a:r>
              <a:rPr lang="cs-CZ" b="1" dirty="0" err="1"/>
              <a:t>depressed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(e. g. </a:t>
            </a:r>
            <a:r>
              <a:rPr lang="cs-CZ" dirty="0" err="1"/>
              <a:t>death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) and he has </a:t>
            </a:r>
            <a:r>
              <a:rPr lang="cs-CZ" b="1" dirty="0" err="1"/>
              <a:t>nobody</a:t>
            </a:r>
            <a:r>
              <a:rPr lang="cs-CZ" b="1" dirty="0"/>
              <a:t> to </a:t>
            </a:r>
            <a:r>
              <a:rPr lang="cs-CZ" b="1" dirty="0" err="1"/>
              <a:t>help</a:t>
            </a:r>
            <a:r>
              <a:rPr lang="cs-CZ" b="1" dirty="0"/>
              <a:t> </a:t>
            </a:r>
            <a:r>
              <a:rPr lang="cs-CZ" b="1" dirty="0" err="1"/>
              <a:t>him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or</a:t>
            </a:r>
            <a:r>
              <a:rPr lang="cs-CZ" dirty="0"/>
              <a:t> he </a:t>
            </a:r>
            <a:r>
              <a:rPr lang="cs-CZ" dirty="0" err="1"/>
              <a:t>doesn‘t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)</a:t>
            </a:r>
          </a:p>
          <a:p>
            <a:r>
              <a:rPr lang="cs-CZ" dirty="0"/>
              <a:t>His </a:t>
            </a:r>
            <a:r>
              <a:rPr lang="cs-CZ" dirty="0" err="1"/>
              <a:t>approach</a:t>
            </a:r>
            <a:r>
              <a:rPr lang="cs-CZ" dirty="0"/>
              <a:t>: </a:t>
            </a:r>
            <a:r>
              <a:rPr lang="cs-CZ" b="1" dirty="0"/>
              <a:t>I WANT TO SURVIVE THIS MOBILITY</a:t>
            </a:r>
          </a:p>
          <a:p>
            <a:endParaRPr lang="cs-CZ" dirty="0"/>
          </a:p>
        </p:txBody>
      </p:sp>
      <p:pic>
        <p:nvPicPr>
          <p:cNvPr id="5" name="Zástupný obsah 4" descr="Obrys ustaraného obličeje se souvislou výplní">
            <a:extLst>
              <a:ext uri="{FF2B5EF4-FFF2-40B4-BE49-F238E27FC236}">
                <a16:creationId xmlns:a16="http://schemas.microsoft.com/office/drawing/2014/main" id="{4E8A843D-589A-4C66-97AF-66FCE14AE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2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8764E-ED74-47C0-93CC-79C9C5A5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 dirty="0"/>
              <a:t>Story no. 2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6DD351-4888-4448-9674-95FB72BB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691638"/>
            <a:ext cx="7410991" cy="397761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Tommy </a:t>
            </a:r>
            <a:r>
              <a:rPr lang="cs-CZ" b="1" dirty="0" err="1"/>
              <a:t>Isaad</a:t>
            </a:r>
            <a:endParaRPr lang="cs-CZ" b="1" dirty="0"/>
          </a:p>
          <a:p>
            <a:r>
              <a:rPr lang="cs-CZ" dirty="0"/>
              <a:t>He </a:t>
            </a:r>
            <a:r>
              <a:rPr lang="cs-CZ" b="1" dirty="0" err="1"/>
              <a:t>took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standardized</a:t>
            </a:r>
            <a:r>
              <a:rPr lang="cs-CZ" b="1" dirty="0"/>
              <a:t> </a:t>
            </a:r>
            <a:r>
              <a:rPr lang="cs-CZ" b="1" dirty="0" err="1"/>
              <a:t>questionnaire</a:t>
            </a:r>
            <a:r>
              <a:rPr lang="cs-CZ" b="1" dirty="0"/>
              <a:t> </a:t>
            </a:r>
            <a:r>
              <a:rPr lang="cs-CZ" dirty="0" err="1"/>
              <a:t>before</a:t>
            </a:r>
            <a:r>
              <a:rPr lang="cs-CZ" dirty="0"/>
              <a:t> mobility and he </a:t>
            </a:r>
            <a:r>
              <a:rPr lang="cs-CZ" dirty="0" err="1"/>
              <a:t>now</a:t>
            </a:r>
            <a:r>
              <a:rPr lang="cs-CZ" dirty="0"/>
              <a:t> </a:t>
            </a:r>
            <a:r>
              <a:rPr lang="cs-CZ" dirty="0" err="1"/>
              <a:t>knows</a:t>
            </a:r>
            <a:r>
              <a:rPr lang="cs-CZ" dirty="0"/>
              <a:t> he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suffer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endParaRPr lang="cs-CZ" dirty="0"/>
          </a:p>
          <a:p>
            <a:r>
              <a:rPr lang="cs-CZ" dirty="0"/>
              <a:t>He </a:t>
            </a:r>
            <a:r>
              <a:rPr lang="cs-CZ" dirty="0" err="1"/>
              <a:t>knows</a:t>
            </a:r>
            <a:r>
              <a:rPr lang="cs-CZ" dirty="0"/>
              <a:t> he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b="1" dirty="0" err="1"/>
              <a:t>participate</a:t>
            </a:r>
            <a:r>
              <a:rPr lang="cs-CZ" b="1" dirty="0"/>
              <a:t> in a program to </a:t>
            </a:r>
            <a:r>
              <a:rPr lang="cs-CZ" b="1" dirty="0" err="1"/>
              <a:t>help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his </a:t>
            </a:r>
            <a:r>
              <a:rPr lang="cs-CZ" b="1" dirty="0" err="1"/>
              <a:t>anxiety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depression</a:t>
            </a:r>
            <a:endParaRPr lang="cs-CZ" b="1" dirty="0"/>
          </a:p>
          <a:p>
            <a:r>
              <a:rPr lang="cs-CZ" dirty="0"/>
              <a:t>His </a:t>
            </a:r>
            <a:r>
              <a:rPr lang="cs-CZ" dirty="0" err="1"/>
              <a:t>approach</a:t>
            </a:r>
            <a:r>
              <a:rPr lang="cs-CZ" dirty="0"/>
              <a:t>: </a:t>
            </a:r>
            <a:r>
              <a:rPr lang="cs-CZ" b="1" dirty="0" err="1"/>
              <a:t>Despite</a:t>
            </a:r>
            <a:r>
              <a:rPr lang="cs-CZ" b="1" dirty="0"/>
              <a:t> </a:t>
            </a:r>
            <a:r>
              <a:rPr lang="cs-CZ" b="1" dirty="0" err="1"/>
              <a:t>some</a:t>
            </a:r>
            <a:r>
              <a:rPr lang="cs-CZ" b="1" dirty="0"/>
              <a:t> </a:t>
            </a:r>
            <a:r>
              <a:rPr lang="cs-CZ" b="1" dirty="0" err="1"/>
              <a:t>problems</a:t>
            </a:r>
            <a:r>
              <a:rPr lang="cs-CZ" b="1" dirty="0"/>
              <a:t> I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meaningful</a:t>
            </a:r>
            <a:r>
              <a:rPr lang="cs-CZ" b="1" dirty="0"/>
              <a:t> </a:t>
            </a:r>
            <a:r>
              <a:rPr lang="cs-CZ" b="1" dirty="0" err="1"/>
              <a:t>international</a:t>
            </a:r>
            <a:r>
              <a:rPr lang="cs-CZ" b="1" dirty="0"/>
              <a:t> </a:t>
            </a:r>
            <a:r>
              <a:rPr lang="cs-CZ" b="1" dirty="0" err="1"/>
              <a:t>experience</a:t>
            </a:r>
            <a:r>
              <a:rPr lang="cs-CZ" b="1" dirty="0"/>
              <a:t>. </a:t>
            </a:r>
          </a:p>
          <a:p>
            <a:r>
              <a:rPr lang="cs-CZ" sz="3600" b="1" dirty="0"/>
              <a:t>I CAN DO IT!</a:t>
            </a:r>
          </a:p>
          <a:p>
            <a:endParaRPr lang="cs-CZ" dirty="0"/>
          </a:p>
        </p:txBody>
      </p:sp>
      <p:pic>
        <p:nvPicPr>
          <p:cNvPr id="5" name="Zástupný obsah 4" descr="Obrys ustaraného obličeje se souvislou výplní">
            <a:extLst>
              <a:ext uri="{FF2B5EF4-FFF2-40B4-BE49-F238E27FC236}">
                <a16:creationId xmlns:a16="http://schemas.microsoft.com/office/drawing/2014/main" id="{4E8A843D-589A-4C66-97AF-66FCE14AE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1181" y="692832"/>
            <a:ext cx="2792794" cy="2792794"/>
          </a:xfrm>
          <a:prstGeom prst="rect">
            <a:avLst/>
          </a:prstGeom>
        </p:spPr>
      </p:pic>
      <p:pic>
        <p:nvPicPr>
          <p:cNvPr id="8" name="Grafický objekt 7" descr="Obrys usmívajícího se obličeje se souvislou výplní">
            <a:extLst>
              <a:ext uri="{FF2B5EF4-FFF2-40B4-BE49-F238E27FC236}">
                <a16:creationId xmlns:a16="http://schemas.microsoft.com/office/drawing/2014/main" id="{E55D4DAC-A5AF-4854-AF36-0F1B147389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31974" y="3087430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43993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RegularSeedRightStep">
      <a:dk1>
        <a:srgbClr val="000000"/>
      </a:dk1>
      <a:lt1>
        <a:srgbClr val="FFFFFF"/>
      </a:lt1>
      <a:dk2>
        <a:srgbClr val="36371F"/>
      </a:dk2>
      <a:lt2>
        <a:srgbClr val="E2E7E8"/>
      </a:lt2>
      <a:accent1>
        <a:srgbClr val="E75329"/>
      </a:accent1>
      <a:accent2>
        <a:srgbClr val="D59017"/>
      </a:accent2>
      <a:accent3>
        <a:srgbClr val="A2A91E"/>
      </a:accent3>
      <a:accent4>
        <a:srgbClr val="68B414"/>
      </a:accent4>
      <a:accent5>
        <a:srgbClr val="32BC21"/>
      </a:accent5>
      <a:accent6>
        <a:srgbClr val="14BA47"/>
      </a:accent6>
      <a:hlink>
        <a:srgbClr val="378DA6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484</Words>
  <Application>Microsoft Office PowerPoint</Application>
  <PresentationFormat>Širokoúhlá obrazovka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Seaford Display</vt:lpstr>
      <vt:lpstr>System Font Regular</vt:lpstr>
      <vt:lpstr>Tenorite</vt:lpstr>
      <vt:lpstr>MadridVTI</vt:lpstr>
      <vt:lpstr>Helping international students to overcome anxiety and depression</vt:lpstr>
      <vt:lpstr>Is anxiety and depression during mobility a real problem?</vt:lpstr>
      <vt:lpstr>Is anxiety and depression during mobility a real problem?</vt:lpstr>
      <vt:lpstr>The first steps </vt:lpstr>
      <vt:lpstr>Why is it good for students?</vt:lpstr>
      <vt:lpstr>Well-being program</vt:lpstr>
      <vt:lpstr>Why is it good for the university?</vt:lpstr>
      <vt:lpstr>Story no. 1</vt:lpstr>
      <vt:lpstr>Story no. 2</vt:lpstr>
      <vt:lpstr>An example of questionnaire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international students to overcome anxiety</dc:title>
  <dc:creator>do.vorac@gmail.com</dc:creator>
  <cp:lastModifiedBy>do.vorac@gmail.com</cp:lastModifiedBy>
  <cp:revision>3</cp:revision>
  <dcterms:created xsi:type="dcterms:W3CDTF">2021-11-14T15:24:07Z</dcterms:created>
  <dcterms:modified xsi:type="dcterms:W3CDTF">2021-11-15T23:14:44Z</dcterms:modified>
</cp:coreProperties>
</file>