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75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14067" y="3697753"/>
            <a:ext cx="10746996" cy="0"/>
          </a:xfrm>
          <a:prstGeom prst="line">
            <a:avLst/>
          </a:prstGeom>
          <a:ln w="47625" cap="rnd">
            <a:solidFill>
              <a:srgbClr val="868686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414067" y="6901233"/>
            <a:ext cx="10746996" cy="0"/>
          </a:xfrm>
          <a:prstGeom prst="line">
            <a:avLst/>
          </a:prstGeom>
          <a:ln w="47625" cap="rnd">
            <a:solidFill>
              <a:srgbClr val="868686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5736521" y="7592215"/>
            <a:ext cx="6814957" cy="1666085"/>
            <a:chOff x="0" y="0"/>
            <a:chExt cx="3773429" cy="922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73429" cy="922508"/>
            </a:xfrm>
            <a:custGeom>
              <a:avLst/>
              <a:gdLst/>
              <a:ahLst/>
              <a:cxnLst/>
              <a:rect l="l" t="t" r="r" b="b"/>
              <a:pathLst>
                <a:path w="3773429" h="922508">
                  <a:moveTo>
                    <a:pt x="0" y="0"/>
                  </a:moveTo>
                  <a:lnTo>
                    <a:pt x="3773429" y="0"/>
                  </a:lnTo>
                  <a:lnTo>
                    <a:pt x="3773429" y="922508"/>
                  </a:lnTo>
                  <a:lnTo>
                    <a:pt x="0" y="922508"/>
                  </a:lnTo>
                  <a:close/>
                </a:path>
              </a:pathLst>
            </a:custGeom>
            <a:solidFill>
              <a:srgbClr val="CACACB">
                <a:alpha val="7490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3862" y="761894"/>
            <a:ext cx="4706681" cy="1856502"/>
            <a:chOff x="0" y="0"/>
            <a:chExt cx="3844057" cy="15162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80000"/>
          </a:blip>
          <a:srcRect t="10800" b="10800"/>
          <a:stretch>
            <a:fillRect/>
          </a:stretch>
        </p:blipFill>
        <p:spPr>
          <a:xfrm>
            <a:off x="628715" y="532092"/>
            <a:ext cx="4791143" cy="18781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60551" y="4133850"/>
            <a:ext cx="1436689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868686"/>
                </a:solidFill>
                <a:latin typeface="Montserrat"/>
              </a:rPr>
              <a:t>Time for stories and meaningful international experiences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78852" y="7904623"/>
            <a:ext cx="673029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from Anna-Maria, Antonia, Pauline,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Xennn and Serge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93862" y="761894"/>
            <a:ext cx="4706681" cy="1856502"/>
            <a:chOff x="0" y="0"/>
            <a:chExt cx="3844057" cy="15162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38022" y="6197270"/>
            <a:ext cx="3143964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08811" y="3758390"/>
            <a:ext cx="12270379" cy="267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1"/>
              </a:lnSpc>
            </a:pPr>
            <a:r>
              <a:rPr lang="en-US" sz="5094">
                <a:solidFill>
                  <a:srgbClr val="868686"/>
                </a:solidFill>
                <a:latin typeface="Montserrat"/>
              </a:rPr>
              <a:t>" Most internationals want to connect but locals tend to stay with their homies."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80000"/>
          </a:blip>
          <a:srcRect t="10800" b="10800"/>
          <a:stretch>
            <a:fillRect/>
          </a:stretch>
        </p:blipFill>
        <p:spPr>
          <a:xfrm>
            <a:off x="628715" y="532092"/>
            <a:ext cx="4791143" cy="1878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93862" y="761894"/>
            <a:ext cx="4706681" cy="1856502"/>
            <a:chOff x="0" y="0"/>
            <a:chExt cx="3844057" cy="15162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3024" y="3026882"/>
            <a:ext cx="11301259" cy="60461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80000"/>
          </a:blip>
          <a:srcRect t="10800" b="10800"/>
          <a:stretch>
            <a:fillRect/>
          </a:stretch>
        </p:blipFill>
        <p:spPr>
          <a:xfrm>
            <a:off x="628715" y="532092"/>
            <a:ext cx="4791143" cy="1878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93862" y="761894"/>
            <a:ext cx="4706681" cy="1856502"/>
            <a:chOff x="0" y="0"/>
            <a:chExt cx="3844057" cy="15162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8901" t="24905" r="19311"/>
          <a:stretch>
            <a:fillRect/>
          </a:stretch>
        </p:blipFill>
        <p:spPr>
          <a:xfrm>
            <a:off x="1556037" y="3049221"/>
            <a:ext cx="6821175" cy="5526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569" t="25734" r="17570" b="29531"/>
          <a:stretch>
            <a:fillRect/>
          </a:stretch>
        </p:blipFill>
        <p:spPr>
          <a:xfrm>
            <a:off x="8704444" y="282813"/>
            <a:ext cx="6982531" cy="31619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80000"/>
          </a:blip>
          <a:srcRect t="10800" b="10800"/>
          <a:stretch>
            <a:fillRect/>
          </a:stretch>
        </p:blipFill>
        <p:spPr>
          <a:xfrm>
            <a:off x="628715" y="532092"/>
            <a:ext cx="4791143" cy="18781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7949" t="38180" r="18802" b="19943"/>
          <a:stretch>
            <a:fillRect/>
          </a:stretch>
        </p:blipFill>
        <p:spPr>
          <a:xfrm>
            <a:off x="8704444" y="3702856"/>
            <a:ext cx="6982531" cy="30819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l="14590" t="34414" r="17167" b="20072"/>
          <a:stretch>
            <a:fillRect/>
          </a:stretch>
        </p:blipFill>
        <p:spPr>
          <a:xfrm>
            <a:off x="8704444" y="7023812"/>
            <a:ext cx="6982531" cy="3104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93862" y="761894"/>
            <a:ext cx="4706681" cy="1856502"/>
            <a:chOff x="0" y="0"/>
            <a:chExt cx="3844057" cy="15162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3024" y="3026882"/>
            <a:ext cx="11301259" cy="60461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80000"/>
          </a:blip>
          <a:srcRect t="10800" b="10800"/>
          <a:stretch>
            <a:fillRect/>
          </a:stretch>
        </p:blipFill>
        <p:spPr>
          <a:xfrm>
            <a:off x="628715" y="532092"/>
            <a:ext cx="4791143" cy="1878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5845435" cy="2305672"/>
            <a:chOff x="0" y="0"/>
            <a:chExt cx="3844057" cy="15162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457829" y="4639515"/>
            <a:ext cx="1703139" cy="17160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59354" y="3961136"/>
            <a:ext cx="9769292" cy="292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868686"/>
                </a:solidFill>
                <a:latin typeface="Montserrat"/>
              </a:rPr>
              <a:t>Thanks for your attention!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35393" y="4639515"/>
            <a:ext cx="1703139" cy="171600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736521" y="7773509"/>
            <a:ext cx="6814957" cy="1666085"/>
            <a:chOff x="0" y="0"/>
            <a:chExt cx="3773429" cy="9225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73429" cy="922508"/>
            </a:xfrm>
            <a:custGeom>
              <a:avLst/>
              <a:gdLst/>
              <a:ahLst/>
              <a:cxnLst/>
              <a:rect l="l" t="t" r="r" b="b"/>
              <a:pathLst>
                <a:path w="3773429" h="922508">
                  <a:moveTo>
                    <a:pt x="0" y="0"/>
                  </a:moveTo>
                  <a:lnTo>
                    <a:pt x="3773429" y="0"/>
                  </a:lnTo>
                  <a:lnTo>
                    <a:pt x="3773429" y="922508"/>
                  </a:lnTo>
                  <a:lnTo>
                    <a:pt x="0" y="922508"/>
                  </a:lnTo>
                  <a:close/>
                </a:path>
              </a:pathLst>
            </a:custGeom>
            <a:solidFill>
              <a:srgbClr val="CACACB">
                <a:alpha val="74902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778852" y="8054101"/>
            <a:ext cx="673029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from Anna-Maria, Antonia, Pauline,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Xennn and Serge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80000"/>
          </a:blip>
          <a:srcRect t="10800" b="10800"/>
          <a:stretch>
            <a:fillRect/>
          </a:stretch>
        </p:blipFill>
        <p:spPr>
          <a:xfrm>
            <a:off x="808811" y="847406"/>
            <a:ext cx="5878615" cy="2304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14067" y="3697753"/>
            <a:ext cx="10746996" cy="0"/>
          </a:xfrm>
          <a:prstGeom prst="line">
            <a:avLst/>
          </a:prstGeom>
          <a:ln w="47625" cap="rnd">
            <a:solidFill>
              <a:srgbClr val="868686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414067" y="6901233"/>
            <a:ext cx="10746996" cy="0"/>
          </a:xfrm>
          <a:prstGeom prst="line">
            <a:avLst/>
          </a:prstGeom>
          <a:ln w="47625" cap="rnd">
            <a:solidFill>
              <a:srgbClr val="868686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5736521" y="7592215"/>
            <a:ext cx="6814957" cy="1666085"/>
            <a:chOff x="0" y="0"/>
            <a:chExt cx="3773429" cy="922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73429" cy="922508"/>
            </a:xfrm>
            <a:custGeom>
              <a:avLst/>
              <a:gdLst/>
              <a:ahLst/>
              <a:cxnLst/>
              <a:rect l="l" t="t" r="r" b="b"/>
              <a:pathLst>
                <a:path w="3773429" h="922508">
                  <a:moveTo>
                    <a:pt x="0" y="0"/>
                  </a:moveTo>
                  <a:lnTo>
                    <a:pt x="3773429" y="0"/>
                  </a:lnTo>
                  <a:lnTo>
                    <a:pt x="3773429" y="922508"/>
                  </a:lnTo>
                  <a:lnTo>
                    <a:pt x="0" y="922508"/>
                  </a:lnTo>
                  <a:close/>
                </a:path>
              </a:pathLst>
            </a:custGeom>
            <a:solidFill>
              <a:srgbClr val="CACACB">
                <a:alpha val="74902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3862" y="761894"/>
            <a:ext cx="4706681" cy="1856502"/>
            <a:chOff x="0" y="0"/>
            <a:chExt cx="3844057" cy="15162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44057" cy="1516249"/>
            </a:xfrm>
            <a:custGeom>
              <a:avLst/>
              <a:gdLst/>
              <a:ahLst/>
              <a:cxnLst/>
              <a:rect l="l" t="t" r="r" b="b"/>
              <a:pathLst>
                <a:path w="3844057" h="1516249">
                  <a:moveTo>
                    <a:pt x="0" y="0"/>
                  </a:moveTo>
                  <a:lnTo>
                    <a:pt x="3844057" y="0"/>
                  </a:lnTo>
                  <a:lnTo>
                    <a:pt x="3844057" y="1516249"/>
                  </a:lnTo>
                  <a:lnTo>
                    <a:pt x="0" y="1516249"/>
                  </a:lnTo>
                  <a:close/>
                </a:path>
              </a:pathLst>
            </a:custGeom>
            <a:solidFill>
              <a:srgbClr val="DFDFE4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80000"/>
          </a:blip>
          <a:srcRect t="10800" b="10800"/>
          <a:stretch>
            <a:fillRect/>
          </a:stretch>
        </p:blipFill>
        <p:spPr>
          <a:xfrm>
            <a:off x="628715" y="532092"/>
            <a:ext cx="4791143" cy="18781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60551" y="4133850"/>
            <a:ext cx="1436689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868686"/>
                </a:solidFill>
                <a:latin typeface="Montserrat"/>
              </a:rPr>
              <a:t>Time for stories and meaningful international experiences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78852" y="7904623"/>
            <a:ext cx="673029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from Anna-Maria, Antonia, Pauline,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</a:rPr>
              <a:t>Xennn and Serge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Benutzerdefiniert</PresentationFormat>
  <Paragraphs>10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Montserrat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PS Österreichs politisches System_Anna-Maria Weiß</dc:title>
  <dc:creator>Anna-Maria Weiß</dc:creator>
  <cp:lastModifiedBy>Anna-Maria Weiß</cp:lastModifiedBy>
  <cp:revision>2</cp:revision>
  <dcterms:created xsi:type="dcterms:W3CDTF">2006-08-16T00:00:00Z</dcterms:created>
  <dcterms:modified xsi:type="dcterms:W3CDTF">2021-11-15T17:19:55Z</dcterms:modified>
  <dc:identifier>DAEvymwdjNk</dc:identifier>
</cp:coreProperties>
</file>