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8" r:id="rId2"/>
    <p:sldId id="274" r:id="rId3"/>
    <p:sldId id="266" r:id="rId4"/>
    <p:sldId id="269" r:id="rId5"/>
    <p:sldId id="268" r:id="rId6"/>
    <p:sldId id="271" r:id="rId7"/>
    <p:sldId id="275" r:id="rId8"/>
    <p:sldId id="276" r:id="rId9"/>
    <p:sldId id="277" r:id="rId10"/>
    <p:sldId id="278" r:id="rId11"/>
    <p:sldId id="279" r:id="rId12"/>
    <p:sldId id="273" r:id="rId13"/>
  </p:sldIdLst>
  <p:sldSz cx="8999538" cy="6840538"/>
  <p:notesSz cx="6797675" cy="9926638"/>
  <p:defaultTextStyle>
    <a:defPPr>
      <a:defRPr lang="cs-CZ"/>
    </a:defPPr>
    <a:lvl1pPr marL="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1pPr>
    <a:lvl2pPr marL="452537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2pPr>
    <a:lvl3pPr marL="90507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3pPr>
    <a:lvl4pPr marL="135761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4pPr>
    <a:lvl5pPr marL="181014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5pPr>
    <a:lvl6pPr marL="226268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6pPr>
    <a:lvl7pPr marL="2715219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7pPr>
    <a:lvl8pPr marL="316775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8pPr>
    <a:lvl9pPr marL="3620292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28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6" autoAdjust="0"/>
    <p:restoredTop sz="94665" autoAdjust="0"/>
  </p:normalViewPr>
  <p:slideViewPr>
    <p:cSldViewPr snapToGrid="0">
      <p:cViewPr varScale="1">
        <p:scale>
          <a:sx n="109" d="100"/>
          <a:sy n="109" d="100"/>
        </p:scale>
        <p:origin x="1698" y="108"/>
      </p:cViewPr>
      <p:guideLst>
        <p:guide orient="horz" pos="215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44BBE-A794-4FA5-BEDB-058823D5E3A4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0B75A-AA47-4A55-A528-FDCBBF587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38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901-92BB-4FDD-BA03-8B5D36861ACA}" type="datetimeFigureOut">
              <a:rPr lang="cs-CZ" smtClean="0"/>
              <a:t>25. 3. 2022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1241425"/>
            <a:ext cx="44037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E4EC-FC1D-4A5C-A5BA-DA124659C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3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231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en-US" smtClean="0"/>
              <a:t>Jaroslava Kubátová, Department of Economic and Managerial Studies, jaroslava.kubatova@upol.cz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717" y="2907061"/>
            <a:ext cx="3070104" cy="102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980001"/>
            <a:ext cx="7560000" cy="1612866"/>
          </a:xfrm>
        </p:spPr>
        <p:txBody>
          <a:bodyPr anchor="t">
            <a:normAutofit/>
          </a:bodyPr>
          <a:lstStyle>
            <a:lvl1pPr algn="l">
              <a:defRPr sz="2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592866"/>
            <a:ext cx="7560000" cy="1552712"/>
          </a:xfrm>
        </p:spPr>
        <p:txBody>
          <a:bodyPr/>
          <a:lstStyle>
            <a:lvl1pPr marL="0" indent="0" algn="l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Jaroslava Kubátová, Department of Economic and Managerial Studies, jaroslava.kubatova@upol.cz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4380949"/>
            <a:ext cx="7560000" cy="982528"/>
          </a:xfrm>
        </p:spPr>
        <p:txBody>
          <a:bodyPr anchor="t">
            <a:normAutofit/>
          </a:bodyPr>
          <a:lstStyle>
            <a:lvl1pPr algn="ctr">
              <a:defRPr sz="2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5363477"/>
            <a:ext cx="7560000" cy="945883"/>
          </a:xfrm>
        </p:spPr>
        <p:txBody>
          <a:bodyPr/>
          <a:lstStyle>
            <a:lvl1pPr marL="0" indent="0" algn="ctr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en-US" smtClean="0"/>
              <a:t>Jaroslava Kubátová, Department of Economic and Managerial Studies, jaroslava.kubatova@upol.cz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503" y="1260000"/>
            <a:ext cx="1938532" cy="184480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79" y="314117"/>
            <a:ext cx="3313189" cy="104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Jaroslava Kubátová, Department of Economic and Managerial Studies, jaroslava.kubatova@upol.cz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38" y="167147"/>
            <a:ext cx="2827157" cy="895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3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462400"/>
            <a:ext cx="3622702" cy="3898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298" y="2462400"/>
            <a:ext cx="3622702" cy="3898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Jaroslava Kubátová, Department of Economic and Managerial Studies, jaroslava.kubatova@upol.cz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38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3151650"/>
            <a:ext cx="3621600" cy="32095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00" y="3151650"/>
            <a:ext cx="3621600" cy="32095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Jaroslava Kubátová, Department of Economic and Managerial Studies, jaroslava.kubatova@upol.cz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Jaroslava Kubátová, Department of Economic and Managerial Studies, jaroslava.kubatova@upol.cz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38" y="167147"/>
            <a:ext cx="2827157" cy="895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47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Jaroslava Kubátová, Department of Economic and Managerial Studies, jaroslava.kubatova@upol.cz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38" y="167147"/>
            <a:ext cx="2827157" cy="895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3004102" cy="748800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620000"/>
            <a:ext cx="4454024" cy="47332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458274"/>
            <a:ext cx="3004102" cy="3902926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Jaroslava Kubátová, Department of Economic and Managerial Studies, jaroslava.kubatova@upol.cz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8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08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460567"/>
            <a:ext cx="7560000" cy="389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450675"/>
            <a:ext cx="7118902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Jaroslava Kubátová, Department of Economic and Managerial Studies, jaroslava.kubatova@upol.cz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3593" y="6450675"/>
            <a:ext cx="31640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3B6205-E093-439F-9685-8F7A4FC3F425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132050" cy="7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85" r:id="rId3"/>
    <p:sldLayoutId id="2147483674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hdr="0" dt="0"/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6700" indent="-266700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−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0" indent="-27305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8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6450" indent="-26670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6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71563" indent="-265113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6200" indent="-27463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30160" y="3351797"/>
            <a:ext cx="7560000" cy="1137920"/>
          </a:xfrm>
        </p:spPr>
        <p:txBody>
          <a:bodyPr>
            <a:normAutofit/>
          </a:bodyPr>
          <a:lstStyle/>
          <a:p>
            <a:r>
              <a:rPr lang="en-US" dirty="0"/>
              <a:t>Sustainable Social </a:t>
            </a:r>
            <a:r>
              <a:rPr lang="en-US" dirty="0" smtClean="0"/>
              <a:t>Enterprises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0" dirty="0" smtClean="0"/>
              <a:t>A </a:t>
            </a:r>
            <a:r>
              <a:rPr lang="cs-CZ" b="0" dirty="0" err="1" smtClean="0"/>
              <a:t>course</a:t>
            </a:r>
            <a:r>
              <a:rPr lang="cs-CZ" b="0" dirty="0" smtClean="0"/>
              <a:t> for Aurora </a:t>
            </a:r>
            <a:r>
              <a:rPr lang="cs-CZ" b="0" dirty="0" err="1" smtClean="0"/>
              <a:t>Universities</a:t>
            </a:r>
            <a:r>
              <a:rPr lang="cs-CZ" b="0" dirty="0" smtClean="0"/>
              <a:t> </a:t>
            </a:r>
            <a:r>
              <a:rPr lang="cs-CZ" b="0" dirty="0" err="1" smtClean="0"/>
              <a:t>students</a:t>
            </a:r>
            <a:endParaRPr lang="en-US" b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40320" y="4561841"/>
            <a:ext cx="7560000" cy="113792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Palacký</a:t>
            </a:r>
            <a:r>
              <a:rPr lang="en-US" sz="2000" dirty="0" smtClean="0"/>
              <a:t> University in Olomouc, Faculty of Arts, </a:t>
            </a:r>
          </a:p>
          <a:p>
            <a:r>
              <a:rPr lang="en-US" sz="2000" dirty="0" smtClean="0"/>
              <a:t>Department of Economic and Managerial Studies</a:t>
            </a:r>
          </a:p>
          <a:p>
            <a:r>
              <a:rPr lang="en-US" sz="2000" dirty="0" err="1" smtClean="0"/>
              <a:t>Pri</a:t>
            </a:r>
            <a:r>
              <a:rPr lang="cs-CZ" sz="2000" dirty="0" smtClean="0"/>
              <a:t>n</a:t>
            </a:r>
            <a:r>
              <a:rPr lang="en-US" sz="2000" dirty="0" err="1" smtClean="0"/>
              <a:t>cipal</a:t>
            </a:r>
            <a:r>
              <a:rPr lang="en-US" sz="2000" dirty="0" smtClean="0"/>
              <a:t> investigator: Jaroslava </a:t>
            </a:r>
            <a:r>
              <a:rPr lang="en-US" sz="2000" dirty="0" err="1" smtClean="0"/>
              <a:t>Kubátová</a:t>
            </a:r>
            <a:endParaRPr lang="en-US" sz="20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1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Jaroslava Kubátová, Department of Economic and Managerial Studies, jaroslava.kubatova@upol.cz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10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672" y="2328783"/>
            <a:ext cx="8044656" cy="208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520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Result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2095501"/>
            <a:ext cx="7560000" cy="4263736"/>
          </a:xfrm>
        </p:spPr>
        <p:txBody>
          <a:bodyPr/>
          <a:lstStyle/>
          <a:p>
            <a:r>
              <a:rPr lang="cs-CZ" dirty="0" smtClean="0"/>
              <a:t>The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open in ST 2022 and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offerd</a:t>
            </a:r>
            <a:r>
              <a:rPr lang="cs-CZ" dirty="0" smtClean="0"/>
              <a:t> </a:t>
            </a:r>
            <a:r>
              <a:rPr lang="cs-CZ" dirty="0" err="1" smtClean="0"/>
              <a:t>regularly</a:t>
            </a:r>
            <a:r>
              <a:rPr lang="cs-CZ" dirty="0" smtClean="0"/>
              <a:t> in ST</a:t>
            </a:r>
          </a:p>
          <a:p>
            <a:r>
              <a:rPr lang="cs-CZ" dirty="0" smtClean="0"/>
              <a:t>21 UP </a:t>
            </a:r>
            <a:r>
              <a:rPr lang="cs-CZ" dirty="0" err="1" smtClean="0"/>
              <a:t>students</a:t>
            </a:r>
            <a:endParaRPr lang="cs-CZ" dirty="0"/>
          </a:p>
          <a:p>
            <a:pPr lvl="1"/>
            <a:r>
              <a:rPr lang="cs-CZ" dirty="0" smtClean="0"/>
              <a:t>5 </a:t>
            </a:r>
            <a:r>
              <a:rPr lang="cs-CZ" dirty="0" err="1" smtClean="0"/>
              <a:t>international</a:t>
            </a:r>
            <a:r>
              <a:rPr lang="cs-CZ" dirty="0" smtClean="0"/>
              <a:t> Erasmus </a:t>
            </a:r>
            <a:r>
              <a:rPr lang="cs-CZ" dirty="0" err="1" smtClean="0"/>
              <a:t>students</a:t>
            </a:r>
            <a:endParaRPr lang="cs-CZ" dirty="0" smtClean="0"/>
          </a:p>
          <a:p>
            <a:pPr lvl="1"/>
            <a:r>
              <a:rPr lang="cs-CZ" dirty="0" smtClean="0"/>
              <a:t>No Aurora </a:t>
            </a:r>
            <a:r>
              <a:rPr lang="cs-CZ" dirty="0" err="1" smtClean="0"/>
              <a:t>students</a:t>
            </a:r>
            <a:endParaRPr lang="cs-CZ" dirty="0" smtClean="0"/>
          </a:p>
          <a:p>
            <a:pPr lvl="2"/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 </a:t>
            </a:r>
            <a:r>
              <a:rPr lang="cs-CZ" dirty="0" err="1" smtClean="0"/>
              <a:t>way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officially</a:t>
            </a:r>
            <a:r>
              <a:rPr lang="cs-CZ" dirty="0" smtClean="0"/>
              <a:t> </a:t>
            </a:r>
            <a:r>
              <a:rPr lang="cs-CZ" dirty="0" err="1" smtClean="0"/>
              <a:t>register</a:t>
            </a:r>
            <a:r>
              <a:rPr lang="cs-CZ" dirty="0" smtClean="0"/>
              <a:t>/sign up for the </a:t>
            </a:r>
            <a:r>
              <a:rPr lang="cs-CZ" dirty="0" err="1" smtClean="0"/>
              <a:t>course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Jaroslava Kubátová, Department of Economic and Managerial Studies, jaroslava.kubatova@upol.cz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701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en-AU" b="1" dirty="0" smtClean="0"/>
              <a:t>Thank you for your attention</a:t>
            </a:r>
            <a:endParaRPr lang="en-AU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Jaroslava </a:t>
            </a:r>
            <a:r>
              <a:rPr lang="en-US" dirty="0" err="1" smtClean="0"/>
              <a:t>Kubátová</a:t>
            </a:r>
            <a:r>
              <a:rPr lang="en-US" dirty="0" smtClean="0"/>
              <a:t>, Department of Economic and Managerial Studies, jaroslava.kubatova@upol.cz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42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development of the course was supported by an internal Aurora mini-grant within </a:t>
            </a:r>
            <a:r>
              <a:rPr lang="en-US" dirty="0" err="1" smtClean="0"/>
              <a:t>Palacky</a:t>
            </a:r>
            <a:r>
              <a:rPr lang="en-US" dirty="0" smtClean="0"/>
              <a:t> University</a:t>
            </a:r>
            <a:endParaRPr lang="cs-CZ" dirty="0" smtClean="0"/>
          </a:p>
          <a:p>
            <a:endParaRPr lang="cs-CZ" dirty="0"/>
          </a:p>
          <a:p>
            <a:pPr lvl="1"/>
            <a:r>
              <a:rPr lang="cs-CZ" dirty="0" smtClean="0"/>
              <a:t>Grant support </a:t>
            </a:r>
            <a:r>
              <a:rPr lang="cs-CZ" dirty="0" err="1" smtClean="0"/>
              <a:t>about</a:t>
            </a:r>
            <a:r>
              <a:rPr lang="cs-CZ" dirty="0" smtClean="0"/>
              <a:t> EUR 3,400</a:t>
            </a:r>
          </a:p>
          <a:p>
            <a:pPr lvl="2"/>
            <a:r>
              <a:rPr lang="cs-CZ" dirty="0" err="1" smtClean="0"/>
              <a:t>Motivation</a:t>
            </a:r>
            <a:r>
              <a:rPr lang="cs-CZ" dirty="0" smtClean="0"/>
              <a:t> of </a:t>
            </a:r>
            <a:r>
              <a:rPr lang="cs-CZ" dirty="0" err="1" smtClean="0"/>
              <a:t>international</a:t>
            </a:r>
            <a:r>
              <a:rPr lang="cs-CZ" dirty="0" smtClean="0"/>
              <a:t> team </a:t>
            </a:r>
            <a:r>
              <a:rPr lang="cs-CZ" dirty="0" err="1" smtClean="0"/>
              <a:t>members</a:t>
            </a:r>
            <a:endParaRPr lang="cs-CZ" dirty="0" smtClean="0"/>
          </a:p>
          <a:p>
            <a:pPr lvl="2"/>
            <a:r>
              <a:rPr lang="cs-CZ" dirty="0" err="1" smtClean="0"/>
              <a:t>Literature</a:t>
            </a:r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 smtClean="0"/>
          </a:p>
          <a:p>
            <a:endParaRPr lang="en-US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Jaroslava Kubátová, Department of Economic and Managerial Studies, jaroslava.kubatova@upol.cz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277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aim of the project</a:t>
            </a:r>
            <a:endParaRPr lang="en-A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</a:t>
            </a:r>
            <a:r>
              <a:rPr lang="en-US" b="1" dirty="0" smtClean="0"/>
              <a:t>o </a:t>
            </a:r>
            <a:r>
              <a:rPr lang="en-US" b="1" dirty="0"/>
              <a:t>prepare new social entrepreneurs for the current global </a:t>
            </a:r>
            <a:r>
              <a:rPr lang="en-US" b="1" dirty="0" smtClean="0"/>
              <a:t>environment</a:t>
            </a:r>
            <a:endParaRPr lang="cs-CZ" b="1" dirty="0" smtClean="0"/>
          </a:p>
          <a:p>
            <a:r>
              <a:rPr lang="en-US" dirty="0"/>
              <a:t>Social entrepreneurship is a way of doing business via recognizing social problems and achieving a social change by employing entrepreneurial principles, processes and </a:t>
            </a:r>
            <a:r>
              <a:rPr lang="en-US" dirty="0" smtClean="0"/>
              <a:t>operations</a:t>
            </a:r>
            <a:endParaRPr lang="cs-CZ" dirty="0" smtClean="0"/>
          </a:p>
          <a:p>
            <a:pPr lvl="1"/>
            <a:r>
              <a:rPr lang="en-AU" dirty="0" smtClean="0"/>
              <a:t>SDG 1: No Poverty</a:t>
            </a:r>
          </a:p>
          <a:p>
            <a:pPr lvl="1"/>
            <a:r>
              <a:rPr lang="en-AU" dirty="0" smtClean="0"/>
              <a:t>SDG 8: Decent Work and Economic Growth</a:t>
            </a:r>
          </a:p>
          <a:p>
            <a:pPr lvl="1"/>
            <a:r>
              <a:rPr lang="en-AU" dirty="0" smtClean="0"/>
              <a:t>SDG 12: Responsible Consumption and Production</a:t>
            </a:r>
          </a:p>
          <a:p>
            <a:pPr lvl="1"/>
            <a:r>
              <a:rPr lang="en-AU" dirty="0" smtClean="0"/>
              <a:t>SDG 17: Partnership for the Goals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Jaroslava </a:t>
            </a:r>
            <a:r>
              <a:rPr lang="en-US" dirty="0" err="1" smtClean="0"/>
              <a:t>Kubátová</a:t>
            </a:r>
            <a:r>
              <a:rPr lang="en-US" dirty="0" smtClean="0"/>
              <a:t>, Department of Economic and Managerial Studies, jaroslava.kubatova@upol.cz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269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outcome</a:t>
            </a:r>
            <a:r>
              <a:rPr lang="cs-CZ" dirty="0" smtClean="0"/>
              <a:t> of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project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</a:t>
            </a:r>
            <a:r>
              <a:rPr lang="en-US" b="1" dirty="0" smtClean="0"/>
              <a:t>n </a:t>
            </a:r>
            <a:r>
              <a:rPr lang="en-US" b="1" dirty="0"/>
              <a:t>online course</a:t>
            </a:r>
            <a:r>
              <a:rPr lang="en-US" dirty="0"/>
              <a:t> called </a:t>
            </a:r>
            <a:r>
              <a:rPr lang="en-US" b="1" dirty="0"/>
              <a:t>Sustainable Social Enterprises, </a:t>
            </a:r>
            <a:r>
              <a:rPr lang="en-US" dirty="0"/>
              <a:t>that will be offered to all interested students from all Aurora Alliance </a:t>
            </a:r>
            <a:r>
              <a:rPr lang="en-US" dirty="0" smtClean="0"/>
              <a:t>universities</a:t>
            </a:r>
            <a:r>
              <a:rPr lang="cs-CZ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a regular yearly basis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Jaroslava </a:t>
            </a:r>
            <a:r>
              <a:rPr lang="en-US" dirty="0" err="1" smtClean="0"/>
              <a:t>Kubátová</a:t>
            </a:r>
            <a:r>
              <a:rPr lang="en-US" dirty="0" smtClean="0"/>
              <a:t>, Department of Economic and Managerial Studies, jaroslava.kubatova@upol.cz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872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Project consortia structure</a:t>
            </a:r>
            <a:endParaRPr lang="en-AU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8302" y="2343480"/>
            <a:ext cx="4183396" cy="3898900"/>
          </a:xfrm>
          <a:prstGeom prst="rect">
            <a:avLst/>
          </a:prstGeo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Jaroslava </a:t>
            </a:r>
            <a:r>
              <a:rPr lang="en-US" dirty="0" err="1" smtClean="0"/>
              <a:t>Kubátová</a:t>
            </a:r>
            <a:r>
              <a:rPr lang="en-US" dirty="0" smtClean="0"/>
              <a:t>, Department of Economic and Managerial Studies, jaroslava.kubatova@upol.cz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25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organization of the course</a:t>
            </a:r>
            <a:endParaRPr lang="en-A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and taught by academics from the Department of Economic and Managerial Studies, PU</a:t>
            </a:r>
          </a:p>
          <a:p>
            <a:pPr lvl="1"/>
            <a:r>
              <a:rPr lang="en-US" dirty="0" smtClean="0"/>
              <a:t>UPOL Moodle support</a:t>
            </a:r>
          </a:p>
          <a:p>
            <a:pPr lvl="1"/>
            <a:r>
              <a:rPr lang="en-US" dirty="0" smtClean="0"/>
              <a:t>Zoom lectures</a:t>
            </a:r>
          </a:p>
          <a:p>
            <a:r>
              <a:rPr lang="en-US" dirty="0" smtClean="0"/>
              <a:t>Start: ST 2022</a:t>
            </a:r>
          </a:p>
          <a:p>
            <a:r>
              <a:rPr lang="en-US" dirty="0" smtClean="0"/>
              <a:t>Recommended (but not limited) for bachelor's degree students</a:t>
            </a:r>
          </a:p>
          <a:p>
            <a:r>
              <a:rPr lang="en-US" dirty="0" smtClean="0"/>
              <a:t>Capacity</a:t>
            </a:r>
          </a:p>
          <a:p>
            <a:pPr lvl="1"/>
            <a:r>
              <a:rPr lang="en-US" dirty="0" smtClean="0"/>
              <a:t>Optimal 20</a:t>
            </a:r>
          </a:p>
          <a:p>
            <a:pPr lvl="1"/>
            <a:r>
              <a:rPr lang="en-US" dirty="0" smtClean="0"/>
              <a:t>Maximal 40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Jaroslava </a:t>
            </a:r>
            <a:r>
              <a:rPr lang="en-US" dirty="0" err="1" smtClean="0"/>
              <a:t>Kubátová</a:t>
            </a:r>
            <a:r>
              <a:rPr lang="en-US" dirty="0" smtClean="0"/>
              <a:t>, Department of Economic and Managerial Studies, jaroslava.kubatova@upol.cz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636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2906591" y="392636"/>
            <a:ext cx="4686127" cy="748080"/>
          </a:xfrm>
        </p:spPr>
        <p:txBody>
          <a:bodyPr>
            <a:normAutofit/>
          </a:bodyPr>
          <a:lstStyle/>
          <a:p>
            <a:r>
              <a:rPr lang="en-US" sz="2400" dirty="0"/>
              <a:t>Sometimes things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en-US" sz="2400" dirty="0" smtClean="0"/>
              <a:t>don't </a:t>
            </a:r>
            <a:r>
              <a:rPr lang="en-US" sz="2400" dirty="0"/>
              <a:t>go exactly as planned</a:t>
            </a:r>
            <a:endParaRPr lang="cs-CZ" sz="2400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Jaroslava Kubátová, Department of Economic and Managerial Studies, jaroslava.kubatova@upol.cz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7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3081" y="1190625"/>
            <a:ext cx="6575544" cy="5476050"/>
          </a:xfrm>
          <a:prstGeom prst="rect">
            <a:avLst/>
          </a:prstGeom>
        </p:spPr>
      </p:pic>
      <p:sp>
        <p:nvSpPr>
          <p:cNvPr id="11" name="Ovál 10"/>
          <p:cNvSpPr/>
          <p:nvPr/>
        </p:nvSpPr>
        <p:spPr>
          <a:xfrm>
            <a:off x="2594429" y="3448051"/>
            <a:ext cx="1876424" cy="132397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4470853" y="5848350"/>
            <a:ext cx="1253672" cy="20205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475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Jaroslava Kubátová, Department of Economic and Managerial Studies, jaroslava.kubatova@upol.cz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8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34" y="1620000"/>
            <a:ext cx="7958931" cy="4429318"/>
          </a:xfrm>
          <a:prstGeom prst="rect">
            <a:avLst/>
          </a:prstGeom>
        </p:spPr>
      </p:pic>
      <p:sp>
        <p:nvSpPr>
          <p:cNvPr id="7" name="Ovál 6"/>
          <p:cNvSpPr/>
          <p:nvPr/>
        </p:nvSpPr>
        <p:spPr>
          <a:xfrm>
            <a:off x="2403026" y="3495676"/>
            <a:ext cx="2226123" cy="115252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6560459" y="1218643"/>
            <a:ext cx="1876424" cy="132397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61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Jaroslava Kubátová, Department of Economic and Managerial Studies, jaroslava.kubatova@upol.cz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9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775" y="1123869"/>
            <a:ext cx="7406021" cy="5434806"/>
          </a:xfrm>
          <a:prstGeom prst="rect">
            <a:avLst/>
          </a:prstGeom>
        </p:spPr>
      </p:pic>
      <p:sp>
        <p:nvSpPr>
          <p:cNvPr id="7" name="Ovál 6"/>
          <p:cNvSpPr/>
          <p:nvPr/>
        </p:nvSpPr>
        <p:spPr>
          <a:xfrm>
            <a:off x="2403027" y="1706093"/>
            <a:ext cx="1876424" cy="132397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260658"/>
      </p:ext>
    </p:extLst>
  </p:cSld>
  <p:clrMapOvr>
    <a:masterClrMapping/>
  </p:clrMapOvr>
</p:sld>
</file>

<file path=ppt/theme/theme1.xml><?xml version="1.0" encoding="utf-8"?>
<a:theme xmlns:a="http://schemas.openxmlformats.org/drawingml/2006/main" name="UP_prezentace_en_4x3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_Prezentace_EN_1.potx" id="{F90A9432-1FFB-49C1-B91A-7C6CDFFC56CF}" vid="{CFCD0A66-FA23-4F51-B49B-8152364C795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UP_prezentace_en_4x3</Template>
  <TotalTime>894</TotalTime>
  <Words>389</Words>
  <Application>Microsoft Office PowerPoint</Application>
  <PresentationFormat>Vlastní</PresentationFormat>
  <Paragraphs>64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UP_prezentace_en_4x3</vt:lpstr>
      <vt:lpstr>Sustainable Social Enterprises A course for Aurora Universities students</vt:lpstr>
      <vt:lpstr>Prezentace aplikace PowerPoint</vt:lpstr>
      <vt:lpstr>The aim of the project</vt:lpstr>
      <vt:lpstr>The main outcome of the project</vt:lpstr>
      <vt:lpstr>Project consortia structure</vt:lpstr>
      <vt:lpstr>The organization of the course</vt:lpstr>
      <vt:lpstr>Sometimes things  don't go exactly as planned</vt:lpstr>
      <vt:lpstr>Prezentace aplikace PowerPoint</vt:lpstr>
      <vt:lpstr>Prezentace aplikace PowerPoint</vt:lpstr>
      <vt:lpstr>Prezentace aplikace PowerPoint</vt:lpstr>
      <vt:lpstr>Result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kae</dc:creator>
  <cp:lastModifiedBy>Jaroslava</cp:lastModifiedBy>
  <cp:revision>88</cp:revision>
  <cp:lastPrinted>2018-09-06T13:24:23Z</cp:lastPrinted>
  <dcterms:created xsi:type="dcterms:W3CDTF">2017-09-03T09:18:26Z</dcterms:created>
  <dcterms:modified xsi:type="dcterms:W3CDTF">2022-03-25T13:13:11Z</dcterms:modified>
</cp:coreProperties>
</file>